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714" r:id="rId2"/>
    <p:sldId id="256" r:id="rId3"/>
    <p:sldId id="264" r:id="rId4"/>
    <p:sldId id="266" r:id="rId5"/>
    <p:sldId id="267" r:id="rId6"/>
    <p:sldId id="268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0" r:id="rId17"/>
    <p:sldId id="280" r:id="rId18"/>
    <p:sldId id="281" r:id="rId19"/>
    <p:sldId id="282" r:id="rId20"/>
    <p:sldId id="283" r:id="rId21"/>
    <p:sldId id="286" r:id="rId22"/>
    <p:sldId id="284" r:id="rId23"/>
    <p:sldId id="285" r:id="rId24"/>
    <p:sldId id="287" r:id="rId25"/>
    <p:sldId id="715" r:id="rId26"/>
    <p:sldId id="263" r:id="rId27"/>
    <p:sldId id="324" r:id="rId28"/>
    <p:sldId id="326" r:id="rId29"/>
    <p:sldId id="325" r:id="rId30"/>
    <p:sldId id="295" r:id="rId31"/>
    <p:sldId id="259" r:id="rId32"/>
    <p:sldId id="262" r:id="rId33"/>
    <p:sldId id="291" r:id="rId34"/>
    <p:sldId id="292" r:id="rId35"/>
    <p:sldId id="296" r:id="rId36"/>
    <p:sldId id="297" r:id="rId37"/>
    <p:sldId id="298" r:id="rId38"/>
    <p:sldId id="299" r:id="rId39"/>
    <p:sldId id="300" r:id="rId40"/>
    <p:sldId id="302" r:id="rId41"/>
    <p:sldId id="303" r:id="rId42"/>
    <p:sldId id="304" r:id="rId43"/>
    <p:sldId id="305" r:id="rId44"/>
    <p:sldId id="306" r:id="rId45"/>
    <p:sldId id="301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8" r:id="rId56"/>
    <p:sldId id="319" r:id="rId57"/>
    <p:sldId id="316" r:id="rId58"/>
    <p:sldId id="320" r:id="rId59"/>
    <p:sldId id="321" r:id="rId60"/>
    <p:sldId id="322" r:id="rId61"/>
    <p:sldId id="32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04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0 12332,'-1'0'276,"-1"0"1,1 0-1,0 1 1,-1-1-1,1 0 1,0 0-1,-1 1 1,1-1-1,0 1 1,0 0-1,-1-1 1,1 1-1,0 0 1,0-1-1,0 1 1,0 0-1,0 0 1,0 0-1,0 0 1,0 0-1,1 0 1,-1 0-1,-1 2 1,0 1-181,1-1 0,0 1 0,-1 0 1,1-1-1,0 1 0,1 0 0,-1 0 0,1 7 0,-1-3-192,2-1 0,-1 0 0,1 1-1,0-1 1,1 0 0,0 1 0,0-1 0,0 0-1,1 0 1,7 12 0,69 59 256,-78-76-218,1-1-1,-1 0 0,0 1 1,0-1-1,0 1 1,0-1-1,0 1 0,0 0 1,-1-1-1,1 1 1,-1 0-1,1-1 1,-1 1-1,1 0 0,-1 0 1,0-1-1,0 1 1,0 0-1,0 0 0,0 0 1,0 0-1,-1-1 1,1 1-1,0 0 0,-1 0 1,0-1-1,1 1 1,-1 0-1,-1 2 0,-2 3-122,0 1 0,-1-1 0,0 0 0,-8 9-1,-60 55 471,69-67 31,27 3 38,-14-7-269,0-1 1,0 0-1,0 0 0,0-1 1,-1 0-1,10-4 1,31-6 239,-47 12-310,1-1 0,-1 1 0,0 0 0,1 0-1,-1 0 1,0 0 0,1 0 0,-1 1 0,0-1 0,1 1-1,-1-1 1,0 1 0,0 0 0,0 0 0,0 0 0,0 0-1,0 0 1,3 3 0,-3-3-9,-1 1 0,0 0 0,0 0 0,0 1 0,0-1-1,0 0 1,0 0 0,0 0 0,-1 0 0,1 1 0,-1-1 0,0 0 0,0 1 0,0-1 0,0 0 0,0 1-1,0-1 1,0 0 0,-1 0 0,0 4 0,-3 9 52,-1-1 1,0 1-1,0-1 0,-1 0 0,-1-1 1,-12 18-1,-57 72 98,57-79-281,9-10-315,0-1 0,-1 0 0,-1-1 0,0 0-1,-1-1 1,0 0 0,-1-1 0,0 0 0,-15 7 0,28-16 309,-1-1-1,1 1 1,0-1 0,-1 1 0,1-1 0,0 1-1,-1-1 1,1 0 0,-1 0 0,1 0 0,0 0-1,-1 0 1,1 0 0,-1 0 0,1 0 0,0 0-1,-1-1 1,1 1 0,-3-1 0,4 0 94,-1 0 1,1 1-1,-1-1 1,1 0-1,-1 1 1,1-1-1,-1 0 1,1 0-1,0 1 1,-1-1-1,1 0 1,0 0-1,0 0 1,0 0-1,0 1 1,-1-1-1,1 0 1,0 0-1,1 0 1,-1 0-1,0 0 1,0 1-1,0-1 1,1-1-1,0-3 58,1 0 0,0 1 0,0-1-1,0 0 1,1 1 0,-1-1 0,1 1 0,0 0-1,0 0 1,1 0 0,5-5 0,-5 6-25,0-1 1,1 1-1,-1-1 1,1 1-1,-1 1 1,1-1-1,0 1 1,0-1-1,0 2 1,1-1-1,-1 0 1,0 1-1,0 0 1,1 0-1,-1 1 1,1-1-1,-1 1 1,1 1-1,-1-1 1,1 1-1,7 1 1,-2 3 26,-1 0 1,1 0 0,-1 1-1,0 0 1,-1 1 0,0 0 0,0 1-1,0 0 1,13 17 0,-9-10-268,-1 1-1,-1 0 1,-1 1 0,16 35 0,-21-27-1713,-5-25 1852,0 1 0,0-1 1,0 0-1,0 1 0,0-1 0,-1 0 0,1 1 1,0-1-1,0 0 0,0 1 0,0-1 0,-1 0 1,1 0-1,0 1 0,0-1 0,-1 0 0,1 0 1,0 1-1,0-1 0,-1 0 0,1 0 0,0 0 1,-1 1-1,1-1 0,0 0 0,-1 0 1,1 0-1,0 0 0,-1 0 0,1 0 0,0 0 1,-1 0-1,1 0 0,-1 0 0,0 0-48,-1 0 1,1-1-1,0 1 0,0-1 0,0 0 1,0 1-1,0-1 0,0 0 0,0 0 1,0 1-1,0-1 0,0 0 0,0 0 1,0 0-1,0 0 0,0-2 0,-10-19 1646,10 18-1338,0 0-1,0 1 0,0-1 1,1 0-1,0 0 1,-1 1-1,1-1 1,1 0-1,-1 0 1,0 0-1,1 1 0,0-1 1,0 0-1,0 1 1,0-1-1,1 1 1,-1-1-1,1 1 0,0-1 1,0 1-1,0 0 1,1 0-1,-1 0 1,1 0-1,-1 1 0,1-1 1,5-3-1,101-83-1725,-95 76 1723,-2-1 0,0 0 1,0-1-1,-1-1 0,13-24 0,11-36 1683,41-130-1,-71 188-1724,-4 16 756,-2 7-459,-39 201 1184,17-80-768,-49 157-1,59-244-1096,-1-1-1,-2-1 0,-2 0 0,-2-1 1,-1-1-1,-1-1 0,-2 0 0,-35 36 0,55-65 5,-1 0-1,1-1 1,-1 1-1,1-1 0,-1 0 1,-1-1-1,1 1 1,0-1-1,-1 0 0,0 0 1,1-1-1,-1 0 1,0 0-1,0 0 1,-8 1-1,12-3-1132,2-5-567,0 1 1521,1-1 0,0 0 0,0 1 0,0-1 1,0 1-1,1-1 0,0 1 0,0 0 0,0 0 0,0 0 0,1 0 1,4-5-1,44-46 1769,-43 48-990,-3 2 237,0 0-1,1 0 1,-1 1-1,1 0 1,1 0-1,10-6 1,-14 9-382,-1 0 1,1 1 0,0-1-1,0 1 1,0-1-1,0 1 1,-1 0 0,1 0-1,0 0 1,0 0 0,0 1-1,0-1 1,-1 1-1,1-1 1,0 1 0,0 0-1,-1 0 1,1 1-1,-1-1 1,1 0 0,-1 1-1,4 2 1,25 22 1113,0 1 0,-2 2 0,27 34 1,-18-20-693,-15-19-462,0 0 1,36 28-1,-56-49-805,-10-41-10284,-7 2 6691,6 14 3604,4-12 186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27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14 293 9385,'0'1'146,"0"-1"1,0 0-1,0 1 0,1-1 1,-1 0-1,0 1 1,0-1-1,0 1 0,0-1 1,0 0-1,0 1 0,0-1 1,0 0-1,0 1 1,0-1-1,0 0 0,0 1 1,-1-1-1,1 0 1,0 1-1,0-1 0,0 0 1,0 1-1,0-1 0,-1 0 1,1 1-1,0-1 1,0 0-1,-1 0 0,1 1 1,0-1-1,0 0 0,-1 0 1,1 0-1,0 1 1,-1-1-1,1 0 0,0 0 1,-1 0-1,1 0 1,0 0-1,-1 0 0,1 1 1,0-1-1,-1 0 0,1 0 1,0 0-1,-1 0 1,1 0-1,-1 0 0,1 0 1,0-1-1,-1 1 0,1 0 1,0 0-1,-1 0 1,1 0-1,0 0 0,-1 0 1,1-1-1,0 1 1,0 0-1,-1 0 0,1-1 1,-1 1-1,2 4-646,0 0 1551,-1-1-9,0-3-1013,0 1-1,-1 0 1,1-1-1,0 1 1,0-1 0,0 1-1,0-1 1,0 1-1,0 0 1,0-1-1,0 1 1,0-1-1,0 1 1,1 0 0,-1-1-1,0 1 1,0-1-1,0 1 1,1-1-1,-1 1 1,0-1 0,1 1-1,-1-1 1,0 1-1,1-1 1,-1 0-1,1 2 1,28 15 554,0-1-1,49 20 1,16-3-5395,-90-31 2303,2-7-2529,-5 4 4778,0 1 0,-1-1 0,1 0 0,-1 0 0,1 1 0,-1-1 0,1 0 0,-1 0 0,0 0 0,1 0 0,-1 0 0,0 0 0,0 0 0,0 0 0,0 0 0,1 1 0,-1-1 0,-1 0 0,1 0-1,0 0 1,0 0 0,0 0 0,-1-1 0,-2-24-2037,-12-49 620,-7 4 4545,14 47-428,1 0-1,0 0 1,2-1-1,1 1 1,-1-29-1,5 51-2366,0 1-1,0 0 0,0-1 1,1 1-1,-1 0 0,1-1 1,-1 1-1,1 0 0,-1-1 1,1 1-1,0 0 0,0 0 1,0 0-1,-1 0 0,1 0 0,0 0 1,0 0-1,0 0 0,1 0 1,-1 0-1,0 0 0,1 0 1,-1 0 105,0 0-94,0-1-1,0 1 1,0-1-1,1 1 1,-1 0-1,0-1 1,0 1-1,1 0 1,-1 0-1,1 0 1,-1 0 0,1 0-1,-1 0 1,1 1-1,-1-1 1,1 0-1,0 1 1,0-1-1,-1 1 1,1 0-1,0 0 1,0-1-1,-1 1 1,3 0-1,-3 1-41,1 0 0,0 0-1,-1 0 1,1 0 0,-1 1-1,0-1 1,1 0-1,-1 1 1,0-1 0,0 0-1,0 1 1,0-1 0,0 1-1,0 0 1,0-1 0,0 1-1,-1 0 1,2 2-1,1 9-1,0 0-1,0 0 0,-1 1 0,0 24 0,-2-21-128,-2 0 0,0 0 0,0 0 0,-2 0 0,0 0 0,-1-1 1,-1 1-1,0-1 0,-10 18 0,4-13-1169,-1-1 0,0-1 1,-21 25-1,21-31-1966,22-25-1075,9-10 2034,-2 5 5145,-12 14-2440,0 0-1,1 0 1,-1 1 0,0-1-1,1 1 1,-1 0 0,1 1-1,0-1 1,0 1 0,0 0-1,-1 0 1,1 0 0,0 1-1,0 0 1,0 0 0,0 0-1,0 0 1,0 1 0,0 0-1,0 0 1,0 0 0,0 1-1,-1-1 1,8 5 0,19 8 24,-20-8-1262,1 0 1,-1-1-1,1-1 1,14 4-1,-25-9 639,1 1-1,-1-1 0,0 1 0,0-1 1,0 1-1,1-1 0,-1 0 0,0 0 1,0 1-1,0-1 0,0 0 0,0 0 1,0 0-1,0 0 0,-1 0 0,1 0 0,0-1 1,-1 1-1,1 0 0,0 0 0,-1 0 1,1-1-1,-1 1 0,0 0 0,1-1 1,-1 1-1,0 0 0,0-1 0,0-1 1,2-5-894,13-34-1402,11-46-1,4-49 4704,-16 73 575,-8 30 657,-12 54-194,-13 54-1153,5-21-1857,10-39-57,0 0 0,1 0 1,0 1-1,0 16 0,3-28 101,3-8 6,44-63 1615,75-82-1,-122 149-1912,22-16 490,-21 17-501,-1-1-1,1 1 1,-1-1-1,1 1 1,-1-1-1,1 1 1,-1 0-1,1-1 1,-1 1-1,1 0 1,0-1-1,-1 1 1,1 0-1,0 0 1,-1 0-1,1 0 0,-1-1 1,1 1-1,0 0 1,-1 0-1,1 0 1,0 0-1,-1 0 1,1 1-1,0-1 1,-1 0-1,1 0 1,0 0-1,-1 0 1,1 1-1,-1-1 1,1 0-1,0 1 1,-1-1-1,1 0 1,-1 1-1,1-1 1,-1 1-1,1-1 1,-1 1-1,1 0 1,8 28 0,-1 0 1,-2 1-1,-1 0 1,-1 0 0,0 34-1,-8 167-1912,1-178 941,-12 160-4964,7-145-385,-20 81-1,14-94 2098,-8-23 1654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04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1 483 11691,'8'3'3822,"12"9"-2865,0 0-1,-1 1 1,-1 1-1,0 1 1,19 20-1,-23-20-1129,1 0 1,1-1-1,0-1 1,1 0-1,0-2 0,1 0 1,0-1-1,36 15 1,-51-25-46,0 1 1,0-1-1,0 1 1,0-1-1,0 0 1,0 0 0,0-1-1,0 1 1,-1-1-1,1 1 1,0-1-1,0 0 1,0 0 0,0 0-1,-1 0 1,1-1-1,0 1 1,-1-1-1,1 1 1,-1-1-1,0 0 1,1 0 0,-1 0-1,0-1 1,0 1-1,2-5 1,5-5-640,-2 0 0,0-1 0,0 0 0,5-14 0,-10 21 694,12-31-66,-1-1 0,-2 0 1,6-42-1,9-115 6827,-21 146-4146,3-75 4109,-8 106-4406,4 45-1176,3 13-1186,3 75 0,-4-17-1205,37 537-9793,-45-539 9030,0-19 5417,-14-144 1857,15 38-4625,2 1 0,1-1 0,1 0 0,2 1 1,0-1-1,2 2 0,1-1 0,2 1 0,0 0 1,2 0-1,21-35 0,-3 15-460,2 2 0,2 1 0,2 2 0,82-75 0,-82 82-34,-19 17-249,2 1-1,34-26 0,-49 40 156,1 0 0,0 0 0,0 1 0,0-1 0,0 1 0,0 0-1,0 0 1,0 1 0,1 0 0,-1 0 0,1 0 0,-1 0 0,1 1 0,-1 0-1,1 0 1,-1 0 0,9 2 0,2 3 262,-1-1 0,1-1 0,0-1 0,0 0 0,22-1 1,-35-1-48,0 0 1,0 0 0,0-1 0,0 1 0,0-1-1,0 0 1,0 0 0,0 0 0,0 0 0,0-1 0,0 1-1,-1-1 1,1 1 0,-1-1 0,1 0 0,-1 0-1,0 0 1,1 0 0,-1-1 0,0 1 0,-1-1 0,1 1-1,0-1 1,-1 1 0,1-1 0,-1 0 0,0 0-1,0 0 1,0 0 0,0 0 0,-1 0 0,1 0 0,-1 0-1,1-3 1,-1-7-129,0-1-1,-1 1 1,-1 0-1,0 0 1,-1 0-1,0 0 1,-9-23-1,10 31-111,0 1 1,0-1-1,-1 1 0,1 0 0,-1-1 1,0 1-1,0 0 0,-1 1 0,1-1 0,-6-4 1,7 7 50,0-1 0,0 1 0,0 0 0,0 0 1,0 1-1,0-1 0,0 0 0,0 1 0,0-1 0,-1 1 1,1 0-1,0 0 0,0-1 0,-1 2 0,1-1 0,0 0 1,0 0-1,0 1 0,-1-1 0,1 1 0,0-1 1,0 1-1,-3 2 0,-3 2-92,1 0 0,-1 0 0,1 1 0,1 0 0,-1 1 0,1-1 0,1 1 0,-1 0 0,1 1 0,0-1 0,0 1 0,1 0 0,0 0 0,-4 16 0,-6 17-434,-15 73-1,29-113 604,-8 40-359,-5 52 0,12-77 137,1 0 0,0 0 0,1 0 0,1 0 1,0 0-1,7 23 0,-8-36 111,-1 0 1,1-1-1,0 1 1,0-1-1,0 1 1,0-1-1,1 1 1,-1-1-1,1 0 0,-1 0 1,1 1-1,0-1 1,0 0-1,0-1 1,0 1-1,0 0 1,0 0-1,1-1 1,-1 0-1,0 1 1,1-1-1,-1 0 0,1 0 1,-1 0-1,1 0 1,0-1-1,-1 1 1,1-1-1,0 0 1,0 0-1,-1 1 1,1-2-1,0 1 1,0 0-1,-1-1 0,1 1 1,0-1-1,-1 0 1,1 1-1,-1-1 1,1-1-1,3-1 1,13-8-829,-1-1 1,30-25-1,28-18 898,-70 51 361,-1 1 0,1 0 1,1 0-1,-1 1 0,0-1 1,1 1-1,-1 1 0,1-1 1,0 1-1,8 0 0,-7 7 850,-6-1-1005,1 1 0,0-1 0,-1 1 0,0 0 0,-1 0 0,1-1 0,-1 1 0,0 0-1,-1 0 1,0 0 0,1 0 0,-2 0 0,1 0 0,-3 11 0,1-6-41,-2 0-1,1-1 0,-2 1 1,1 0-1,-1-1 0,-1 0 1,-9 13-1,-3 0 163,-1-1 0,-1-1 0,-1 0 0,0-2 0,-39 27 0,23-22 813,-2-2 0,0-1 0,-2-2 0,-58 18 0,74-34-304,20-3-116,6 1-626,-1 0 1,0-1 0,1 1 0,-1-1 0,1 1 0,-1-1-1,1 1 1,-1-1 0,1 1 0,-1-1 0,1 1-1,-1-1 1,1 1 0,0-1 0,-1 0 0,1 0 0,0 1-1,-1-1 1,1 0 0,0 0 0,-1 0 0,1 1 0,0-1-1,-1 0 1,1 0 0,0 0 0,0 0 0,-1 0-1,2-1 1,25 0 164,-24 1-118,6-1-215,1 0 1,-1 0-1,0 1 1,1 1-1,-1 0 0,0 0 1,1 0-1,-1 1 1,0 1-1,0 0 1,0 0-1,-1 0 0,1 1 1,-1 1-1,0-1 1,0 1-1,0 1 1,-1-1-1,1 1 0,-2 1 1,1-1-1,10 15 1,-11-11-297,0 0 1,-1 1 0,-1 0 0,0 0 0,0 0-1,-1 1 1,0-1 0,1 21 0,0 12-907,-4 46 0,0-45 1187,-2-11 197,1-28 239,0 0-1,0-1 1,1 1 0,0 0 0,1 0 0,-1-1 0,1 1 0,0 0 0,0-1-1,4 10 1,5-9 2928,11-12-1449,-5-11 356,-9 13-1438,1 1 0,-1 0 1,0 0-1,1 0 0,9-2 0,-17 5-686,0 0 0,0 0 1,1 0-1,-1 1 0,0-1 0,0 0 0,0 0 0,0 0 0,0 0 0,1 0 0,-1 0 0,0 0 0,0-1 1,0 1-1,0 0 0,0 0 0,1 0 0,-1 0 0,0 0 0,0 0 0,0 0 0,0 0 0,0 0 0,0 0 0,1 0 1,-1 0-1,0 0 0,0-1 0,0 1 0,0 0 0,0 0 0,0 0 0,0 0 0,0 0 0,0 0 0,0-1 1,0 1-1,0 0 0,0 0 0,1 0 0,-1 0 0,0 0 0,0 0 0,0-1 0,0 1 0,0 0 0,0 0 1,0 0-1,-1 0 0,1 0 0,0-1 0,0 1 0,0 0 0,0 0 0,0 0 0,0 0 0,-4-24 26,-8 4-625,-16-15-4842,-15-20-3089,38 44 7096,-1 0 0,2-1 0,-1 0 0,2 0 0,-1 0 0,2 0 0,-3-20 0,3-42-4199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05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417 108 12844,'1'1'140,"-1"-1"0,0 1 1,1 0-1,-1 0 0,0 0 0,0 0 0,1-1 0,-1 1 0,0 0 0,0 0 1,0 0-1,0 0 0,0 0 0,-1 0 0,1-1 0,0 1 0,0 0 1,0 0-1,-1 0 0,1 0 0,0-1 0,-1 1 0,1 0 0,-1 0 0,1-1 1,-1 1-1,1 0 0,-1-1 0,0 1 0,1-1 0,-1 1 0,0 0 1,1-1-1,-1 1 0,0-1 0,0 0 0,0 1 0,1-1 0,-3 1 0,3-1-144,-1 0 0,1 1 0,-1-1 0,1 0 0,-1 1 0,1-1 0,0 1 0,-1-1 0,1 0 0,0 1 0,-1-1 0,1 1 0,0-1 0,-1 1 0,1-1 0,0 1 0,0-1 0,0 1 0,0-1 0,-1 1 0,1 0-1,0-1 1,0 1 0,0-1 0,0 1 0,0-1 0,0 1 0,0 0 0,1-1 0,-1 1 0,0-1 0,0 1 0,6-1 94,0 0 1,-1-1-1,1 0 0,-1 0 1,1 0-1,-1-1 1,0 0-1,1 0 0,-1 0 1,0-1-1,0 0 0,4-3 1,49-45 2794,-49 41-1974,1 0-1,0 1 1,19-13 0,-31 9-888,-3 5-382,5 7 321,0 1 0,0 0 0,-1-1 0,1 1 0,0 0 0,0 0 0,-1-1 0,1 1 0,0 0 0,0 0 0,-1-1 0,1 1 0,0 0 0,0 0 0,-1 0 0,1-1 0,0 1 0,-1 0 0,1 0 0,0 0 0,-1 0 0,1 0 0,0 0 0,-1 0 0,1 0 0,-1 0 0,1 0-1,0 0 1,-1 0 0,1 0 0,0 0 0,-1 0 0,-13 0-734,1 0 0,0 2-1,-1-1 1,1 2 0,0-1-1,0 2 1,-20 8 0,-93 44-3470,84-34 3881,1 2 0,1 2 0,2 2 0,-49 45 1,77-64 733,0 0 1,1 1 0,1 0 0,-15 22-1,22-30-265,0 0-1,0-1 0,0 1 1,0-1-1,0 1 0,0 0 1,0 0-1,1-1 0,-1 1 1,1 0-1,0 0 1,-1 0-1,1 0 0,0 0 1,0 0-1,0-1 0,0 1 1,0 0-1,0 0 0,1 0 1,-1 0-1,1 0 0,-1-1 1,1 1-1,0 0 1,0 0-1,0-1 0,0 1 1,0 0-1,0-1 0,0 1 1,0-1-1,1 0 0,-1 1 1,0-1-1,1 0 0,-1 0 1,1 0-1,0 0 0,-1 0 1,1 0-1,0 0 1,-1 0-1,4 0 0,11 4 461,0-1 1,0 0-1,0-1 0,0-1 0,0-1 1,31-1-1,106-16 1086,-72 6-1697,-78 9-18,0 1-1,0 0 1,0-1-1,0 1 1,0 1-1,0-1 0,0 0 1,0 1-1,0-1 1,0 1-1,0 0 0,0 0 1,0 0-1,0 0 1,0 1-1,-1-1 0,1 1 1,-1 0-1,1-1 1,-1 1-1,0 0 0,1 0 1,-1 1-1,0-1 1,-1 0-1,1 1 0,0-1 1,-1 1-1,1 0 1,-1 0-1,0-1 0,0 1 1,0 0-1,0 0 1,0 0-1,-1 0 0,1 0 1,-1 5-1,5 40-623,-2 1 0,-3 0 0,-1 0 0,-3 0 0,-10 48 0,10-66 418,3-26 208,-1 18-618,-1 0 0,-2-1 0,0 1 0,-11 27 0,12-41 4,-24 43-4779,28-51 5377,0-1 0,0 0 1,0 0-1,-1 1 0,1-1 1,0 0-1,0 0 0,0 1 1,0-1-1,-1 0 0,1 0 1,0 0-1,0 1 1,0-1-1,-1 0 0,1 0 1,0 0-1,0 0 0,-1 0 1,1 0-1,0 1 0,0-1 1,-1 0-1,1 0 0,0 0 1,0 0-1,-1 0 1,1 0-1,0 0 0,-1 0 1,1 0-1,0 0 0,0 0 1,-1 0-1,1 0 0,0 0 1,0-1-1,-1 1 0,1 0 1,0 0-1,0 0 1,-1 0-1,1 0 0,0 0 1,0-1-1,-1 1 0,-4-31-3967,-3-26 3449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0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14926,'3'7'5104,"0"0"-4193,-1 1 1,0-1 0,0 1-1,-1-1 1,0 1-1,0 10 1,-2 15 29,-6 46 0,0-6-1074,-47 574-4198,15-204 3,31-358 3226,-2 56-1485,1-65-321,2-27-643,8-30 1954,0 0-83,-1-19 1578,0 1-1,0-1 1,0 0 0,0 1-1,0-1 1,0 0 0,-1 1-1,1-1 1,0 1-1,0-1 1,0 0 0,-1 1-1,1-1 1,0 0 0,0 0-1,-1 1 1,1-1-1,0 0 1,-1 1 0,1-1-1,0 0 1,-1 0 0,1 0-1,0 1 1,-1-1-1,1 0 1,0 0 0,-1 0-1,1 0 1,-1 0 0,1 0-1,0 0 1,-1 0-1,0 0 1,-2 0-2391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06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15791,'24'48'9154,"6"-9"-7946,-27-35-1839,1-1 0,-1 0 0,0 1 1,0-1-1,-1 1 0,1 0 0,-1 0 1,0 0-1,0 0 0,0 0 0,0 0 1,-1 1-1,0-1 0,2 7 0,-4-7 143,1-1 0,0 1 1,-1 0-1,1-1 0,-1 1 0,0-1 0,0 1 0,-1-1 0,1 0 0,-1 1 0,0-1 0,1 0 0,-1 0 0,-1 0 0,1 0 0,0 0 0,-1-1 0,-4 4 0,-70 57-3382,54-46 5303,0 1-1,-21 22 0,42-39-1230,1 0 0,0-1-1,0 1 1,0 0 0,0 0-1,0 0 1,1 0 0,-1 0 0,0 0-1,0 0 1,1 1 0,-1-1-1,0 0 1,1 0 0,0 0-1,-1 1 1,1-1 0,0 0-1,-1 0 1,1 1 0,0-1-1,0 0 1,0 1 0,0-1-1,0 0 1,0 1 0,0-1-1,1 0 1,-1 1 0,1-1-1,-1 0 1,0 0 0,1 1-1,0-1 1,-1 0 0,1 0-1,0 0 1,0 0 0,-1 0-1,1 0 1,0 0 0,0 0 0,0 0-1,0 0 1,0-1 0,0 1-1,2 1 1,4 1 398,1 0 1,0 0-1,-1 0 0,1-1 1,0 0-1,0 0 0,9 0 0,26 3 993,-22-4-1331,0 1-1,0 1 1,0 1 0,32 10-1,-48-12-541,1 1-1,-1-1 1,0 1 0,0 0-1,0 0 1,0 1 0,-1-1-1,1 1 1,-1 0 0,0 0-1,0 1 1,0-1 0,-1 1-1,1 0 1,-1 0-1,0 0 1,-1 0 0,1 0-1,-1 1 1,0-1 0,2 11-1,-2-5-555,-1 1 0,0 0 0,-1 0 0,0 0 1,-1-1-1,0 1 0,-1 0 0,0 0 0,-8 20 0,-6 12-1855,-25 49 1,21-49 1712,-25 44-663,-1 2 1754,25-31 3396,21-59-3430,0 1-1,-1-1 1,1 0-1,0 0 1,0 0 0,0 0-1,0 1 1,0-1-1,0 0 1,0 0 0,0 0-1,0 0 1,0 1-1,0-1 1,0 0-1,0 0 1,0 0 0,0 1-1,0-1 1,0 0-1,0 0 1,0 0 0,0 1-1,0-1 1,0 0-1,0 0 1,0 0 0,0 0-1,0 1 1,0-1-1,0 0 1,1 0 0,-1 0-1,0 0 1,0 0-1,0 1 1,0-1 0,0 0-1,1 0 1,-1 0-1,0 0 1,0 0-1,0 0 1,0 0 0,1 0-1,-1 0 1,0 1-1,0-1 1,0 0 0,1 0-1,-1 0 1,0 0-1,0 0 1,7 1 872,-1 1 1,0-1-1,1-1 1,-1 1-1,0-1 1,1 0-1,9-1 1,0-2 449,1 0 1,0-1-1,24-9 1,-6-10 707,-32 21-1964,5-2 336,-1 0 0,0 0 0,0-1 0,0 0 0,10-11 0,-15 13-449,0 0-1,0 0 1,0 0 0,0 0 0,-1 0 0,1-1-1,-1 1 1,0 0 0,0-1 0,0 1-1,0-1 1,-1 1 0,0-1 0,1 0 0,-1 1-1,0-1 1,-1-5 0,-1-1-544,1 1 0,-2 0 0,1-1 0,-1 1 0,-4-9 0,-11-39-4199,8 3-3038,-3-80 0,8 60 2683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07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11467,'20'0'8525,"-18"4"-6235,2 10-2103,-1-1 0,-1 1-1,0 0 1,0 26 0,0 0-491,1-4-14,-2-22 287,-1-1 0,2 0 0,0 0 0,0 0 0,1 0 0,1 0 0,8 19 0,-5-30 549,7-8 1,-1-1-1,1 0 1,-1 0-1,0-1 1,-1-1-1,0 0 1,21-22-1,16-10 892,-36 32-1079,59-41 1030,-66 47-1302,-1-1 0,1 2 0,-1-1 1,1 1-1,0 0 0,0 0 0,0 0 0,0 1 0,1 0 0,-1 0 1,8 1-1,-11 0-61,0 1 0,0 0 0,0-1 0,0 1 0,0 0 0,-1 1 0,1-1-1,0 0 1,-1 1 0,1 0 0,-1-1 0,0 1 0,1 0 0,-1 0 0,0 1 0,0-1 0,0 0 0,-1 1 0,1-1 0,-1 1 0,3 4 0,2 5-66,-1 1 1,-1 0 0,5 18-1,-6-19-2,12 47-1220,-3 1-1,-2 1 0,-3 0 0,-2 104 0,1 69-5204,-2 75-2432,-6-156 4031,-6-38 1229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0 16303,'-11'9'1859,"1"0"0,0 0 0,-16 21 0,-21 37-224,18-23-2442,18-29 196,1 0 0,1 1 1,-14 31-1,21-42 460,0 0 0,0 1 0,1-1 0,-1 1 0,1-1 0,0 1 0,1 0 0,-1-1 1,1 1-1,0 0 0,1 0 0,-1-1 0,1 1 0,0-1 0,3 8 0,-3-10 155,0-1-1,1 1 0,-1-1 0,1 0 0,0 1 1,0-1-1,0 0 0,0 0 0,0 0 0,0 0 1,0 0-1,1 0 0,-1-1 0,1 1 0,-1-1 1,1 0-1,-1 0 0,1 0 0,0 0 1,0 0-1,-1 0 0,1-1 0,0 0 0,0 1 1,0-1-1,4 0 0,8-1 318,-1-1 0,1 0 0,-1 0-1,16-6 1,-12 3 124,11-4 572,0-1 1,0-1 0,-2-2-1,1-1 1,-2-1-1,1-1 1,41-36 0,-63 48-895,-1 0 0,0 0 0,0 0 1,0-1-1,-1 0 0,0 0 0,0 0 1,0 0-1,2-6 0,-3 8-149,-2 1 0,1 0 1,0-1-1,0 1 0,-1-1 0,1 1 0,-1-1 0,0 1 1,0-1-1,0 1 0,0-1 0,0 1 0,-1-1 0,1 1 1,-1 0-1,1-1 0,-1 1 0,0-1 0,0 1 0,0 0 0,0 0 1,0-1-1,-1 1 0,1 0 0,-3-2 0,-2-2-685,-1 0 0,0 1 0,0-1-1,0 1 1,-1 1 0,1 0 0,-1 0 0,0 0-1,0 1 1,-16-4 0,-5 1-5002,-57-4 0,20 2-1623,18-3 3375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11499,'22'18'4164,"18"41"-224,-21 8-3556,1 9-2786,10 17-1634,-30-19-64,24 13-32,-29-28 64</inkml:trace>
  <inkml:trace contextRef="#ctx0" brushRef="#br0" timeOffset="1">220 454 15887,'15'-12'5093,"-3"-5"-128,0-3-3428,25 11-864,-2-2-545,10-3-417,13 14-447,-13-18-642,19 18-1985,-10 5-1569,-22-5-161,-8 11 192,-43 23-2690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15150,'36'7'5093,"3"-12"-320,9-4-3428,-2 1-2947,9-7-3042,-1 15-321,-18 0-127,-3 7-1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4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1 769 17200,'4'-4'9668,"2"-1"-9405,0 0-1,1 1 1,-1 0 0,1 0-1,0 1 1,-1 0 0,2 0-1,10-3 1,73-15-8,-63 16-2,-2-1-185,-1 1 1,1 2-1,0 1 0,0 1 1,33 2-1,-52 0-76,0 0-1,1 1 1,-1-1 0,0 2-1,0-1 1,0 1 0,0 0-1,-1 0 1,1 1 0,6 4 0,-9-5-42,0 1 1,-1-1-1,1 1 1,-1 0-1,0 0 1,0 0-1,0 0 1,-1 1-1,0-1 1,1 1-1,-1-1 1,-1 1-1,1 0 1,-1 0-1,0 0 0,1 7 1,-1 4-929,0 1 0,-1 0 0,-4 28 0,2-33 278,1-3-369,0 1-1,-1-1 1,0 1 0,-1-1 0,0 0 0,-1 0 0,0 0 0,0 0 0,-1-1 0,0 0 0,0 0 0,-1 0 0,0 0-1,-1-1 1,1 0 0,-1 0 0,-1-1 0,-14 10 0,-6-6-3223</inkml:trace>
  <inkml:trace contextRef="#ctx0" brushRef="#br0" timeOffset="1">1045 53 17937,'227'-45'11723,"-209"42"-11658,-1 1 0,0 0 0,1 1 0,28 2 0,-40 0-96,-1 0 0,0 0-1,0 0 1,0 0-1,0 1 1,0 0-1,0 0 1,-1 0 0,7 4-1,-9-4 5,0-1 1,0 1-1,0 0 0,0 0 1,-1 0-1,1 0 0,-1 0 0,1 0 1,-1 0-1,0 1 0,1-1 1,-1 0-1,0 1 0,-1-1 0,1 1 1,0-1-1,-1 1 0,1-1 1,-1 6-1,0 3-46,-1 1 0,0 0 0,-1 0 0,0 0 0,-1-1 0,-1 0-1,-5 15 1,-43 83-285,30-65 185,-73 115-2122,39-69-2061,44-71 2514,0 1 0,-2-2 0,0 0 1,-1 0-1,0-1 0,-2-1 0,-26 20 1,4-21-3065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16944,'5'-2'720,"-1"0"273,1 0 0,-1 0 0,0 0 0,1 0 0,0 1 0,-1 0 0,1 0 0,5 0 0,-9 2-856,0 0 0,0 1 0,0-1 0,0 1 0,0-1-1,-1 1 1,1 0 0,-1-1 0,1 1 0,-1 0 0,1-1 0,-1 1 0,0 0-1,0-1 1,0 4 0,0-4 33,1 28-22,-4 58 0,0 15-348,3-95 230,1-1 0,-1 0 0,1 1 0,0-1-1,0 0 1,1 0 0,0 0 0,0 0 0,0 0 0,1 0 0,0-1 0,0 1 0,0-1 0,1 0 0,-1 0 0,1 0 0,1 0 0,-1 0-1,1-1 1,0 0 0,-1 0 0,2 0 0,-1-1 0,0 0 0,1 0 0,0 0 0,-1-1 0,1 1 0,0-2 0,0 1 0,1 0-1,10 0 1,28 2 152,1-1-1,88-9 0,-9 1-3949,-97 9 2405,-26-3 972,0 0 1,-1-1-1,1 1 1,0 0 0,-1 0-1,1 0 1,-1 0-1,1 0 1,-1 1-1,0-1 1,1 0-1,-1 1 1,0-1-1,0 0 1,0 1-1,1 2 1,-1-1-114,0 0 1,-1 0-1,1 0 1,-1 0-1,0 0 1,0 0-1,0 0 0,0-1 1,0 1-1,-1 0 1,1 0-1,-1 0 1,0 0-1,0 0 1,0 0-1,0-1 0,-1 1 1,1 0-1,-1-1 1,1 1-1,-3 2 1,-10 13-1266,-1 0 1,-1-1 0,-29 25-1,-31 35 1561,-32 40 3430,69-78 960,1 2 0,3 1 0,-58 89 0,90-125-3710,1-1 1,-1 1 0,1-1 0,0 1 0,0 0-1,1 0 1,0 0 0,0 0 0,0 0-1,1 0 1,0 0 0,0 0 0,0 0 0,1 0-1,2 10 1,-2-14-429,-1 0 0,1 0 0,0 0 0,0 1 0,0-1-1,0 0 1,0-1 0,1 1 0,-1 0 0,1 0 0,-1 0 0,1-1 0,0 1 0,-1-1 0,1 1-1,0-1 1,0 0 0,0 0 0,0 0 0,0 0 0,0 0 0,0 0 0,1 0 0,-1-1-1,0 1 1,0-1 0,1 0 0,-1 0 0,0 0 0,5 0 0,5 0-241,1-2 0,0 1 1,-1-2-1,16-4 1,-16 4-59,8-3-1159,1-2-1,-2 0 1,1-1 0,-1-1 0,0-1-1,29-22 1,-17 9-3676,0-3 0,47-51-1,-45 32 2166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3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0 12748,'1'6'4084,"1"5"-3342,-1-1 0,0 1 0,-1-1 0,0 1-1,-3 18 1,-1-7-398,-1 0-1,-9 24 1,-60 125-986,64-150 927,-123 211-1325,75-139-3718,57-92 4470,1 1 0,-1-1 0,1 0 0,-1 0 0,0 0 0,1 0 0,-1 1 0,0-1 0,0 0 0,0 0 0,0-1 0,0 1 0,0 0-1,0 0 1,0 0 0,0-1 0,0 1 0,-1 0 0,1-1 0,0 1 0,0-1 0,-1 1 0,1-1 0,-2 0 0,19-17-8670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5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18706,'5'46'5413,"-1"6"-192,-4 5-4388,11 12-1186,11 19-1024,-22-18-833,27 21-929,-27-17-1570,9-16-544,-3-13-64,-6-26 257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5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0 16079,'17'34'2021,"-1"1"0,15 51 0,-22-55-2276,0 1 0,-2 0 0,-2 1 0,-1 0 0,0 54 0,-4-78 192,-1 0 0,0 1 0,-1-1 0,0 0 0,0 1 1,-1-1-1,0 0 0,0-1 0,-1 1 0,0 0 1,-1-1-1,0 0 0,0 0 0,-1-1 0,0 1 0,0-1 1,-1 0-1,1-1 0,-2 0 0,1 0 0,-1 0 1,0-1-1,0 0 0,0-1 0,0 0 0,-1 0 1,0 0-1,0-1 0,-15 2 0,2-1 704,0-1 1,0 0-1,-1-2 0,-26-2 0,42 0-348,1 0 0,-1 0 0,1-1 0,0 1 0,0-1 0,-1 0 0,1-1 0,-10-6 0,13 7-132,1 1-1,-1-1 0,1-1 0,0 1 1,-1 0-1,1-1 0,0 1 0,1-1 1,-1 1-1,0-1 0,1 0 1,-1 0-1,1 0 0,0 0 0,0 0 1,0 0-1,0 0 0,1 0 0,-1-4 1,1-1 18,1 0 1,0-1-1,1 1 1,0 0-1,0 0 1,0 0 0,1 1-1,0-1 1,1 0-1,0 1 1,0 0-1,0 0 1,1 0 0,0 1-1,9-10 1,15-15 286,54-46 1,-39 40-613,3 2 0,0 2 0,2 2 0,2 2 0,97-40 0,-135 64-411,-1 2 1,1-1-1,-1 2 0,20-3 0,-28 5-30,1-1 0,-1 1 0,1 0 0,0 0 0,-1 1 0,1-1 0,-1 1 0,1 0 0,-1 0 0,1 1 0,-1-1 0,0 1 0,0 0 0,0 0 0,5 3 0,-6-1-37,-1-1 0,1 1 0,-1 0 1,1 0-1,-1-1 0,0 2 1,0-1-1,-1 0 0,1 0 1,-1 0-1,0 1 0,0-1 1,-1 1-1,1-1 0,-1 1 0,0-1 1,0 1-1,0-1 0,-1 1 1,1-1-1,-1 0 0,-2 6 1,-2 10-424,-1 0 1,0 0 0,-13 25 0,-34 63 1833,11-43 5916,33-47-732,22-21 2233,13-13-2112,-13 6-8113,19-25 2354,-2-2 0,-1-1 0,-2-1-1,-2-1 1,33-70 0,-52 133-365,-5 11-306,-2 1-1,0-1 1,-3 1-1,-9 43 1,-43 138-1201,40-160 1471,-30 90 106,23-81 754,-25 123 1,46-179-602,1 0-1,0 0 1,1 0 0,0 0 0,0 0 0,1 0 0,2 11 0,-2-16-101,0-1 1,0 0-1,0 0 0,0 0 0,1 0 1,-1 0-1,1 0 0,0-1 0,0 1 1,0 0-1,0-1 0,0 1 0,0-1 1,1 0-1,-1 0 0,1 0 0,0 0 1,0 0-1,-1-1 0,1 1 0,0-1 1,4 2-1,5 0 66,0-1 0,0-1 0,0 0 0,0 0 0,1-1 0,-1-1 0,0 0 0,19-5 0,7-3-204,0-3 0,-1-1 0,-1-1 0,0-2 0,-1-2 0,-1-1 0,47-36 0,-66 44-543,1 0 0,-2-2 1,0 0-1,20-25 0,-22 23-773,0-1 0,-2-1 1,0 0-1,10-23 0,-11 17-482,-1 0 0,-1-1 0,-2 0 0,0 0-1,-1 0 1,-1-1 0,-2 1 0,-1-35 0,-7-32-2414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17681,'35'0'5445,"7"0"64,14 20-3555,-16-12-1378,9 11-351,-5 11-417,-16 9-225,-4 21-480,-32-1-288,-1 29-192,-31-16-225,8 23-1056,-29-18-2211,4-20-320,11-11 193,1-36 479,30-3 1026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6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71 18353,'38'-17'3852,"52"-19"3983,-32 24-6790,-28 10-1182,-21 0-317,-1 1-1,1 1 0,-1 0 1,1 0-1,-1 1 0,1 0 1,9 2-1,-17-3 292,0 0 0,0 0 0,-1 0 0,1 0 0,0 1 0,0-1 0,0 0-1,-1 0 1,1 1 0,0-1 0,-1 0 0,1 1 0,0-1 0,-1 1 0,1-1 0,0 1 0,-1-1 0,1 1-1,-1 0 1,1-1 0,-1 1 0,1 0 0,-1-1 0,0 1 0,1 0 0,-1-1 0,0 1 0,1 0-1,-1 0 1,0-1 0,0 1 0,0 0 0,0 0 0,0 0 0,0-1 0,0 2 0,-16 18-2168,10-15 991,-22 30-1361,-73 37 160,21-13 3190,54-41 1218,1 0 1,-34 32-1,47-26 829,12-24-2654,0 0 0,0 0 0,0 0 0,-1 0 0,1 1 0,0-1 0,0 0 0,0 0 0,0 0 0,0 1 1,0-1-1,0 0 0,0 0 0,0 0 0,0 1 0,0-1 0,0 0 0,0 0 0,0 0 0,0 0 0,0 1 0,0-1 0,0 0 0,0 0 1,0 0-1,0 1 0,1-1 0,-1 0 0,0 0 0,0 0 0,0 0 0,0 1 0,0-1 0,0 0 0,1 0 0,-1 0 0,0 0 0,0 0 0,0 0 1,0 0-1,1 1 0,-1-1 0,0 0 0,0 0 0,0 0 0,0 0 0,1 0 0,-1 0 0,0 0 0,6 1 117,-1 1 0,1-1 0,0 0 0,-1-1 0,1 0 0,0 0 0,-1 0 0,1 0 0,0-1 0,-1 0 0,1 0 0,-1 0 0,1-1 0,-1 0 0,6-3 0,21-8-18,36-22-1,-54 28-23,7-4-92,-1-1 0,-1-1 0,0-1 0,24-23-1,-34 29 119,-1-1 0,0 0 0,-1 0 0,0-1 0,0 0 0,-1 0 0,0 0 0,-1-1 0,0 0 0,3-14 0,0 63 12,-6-20-318,3 25-1244,-3 1-1,-1-1 1,-5 48 0,-18 167-6687,-6 69 3402,10-72 3673,17-245 1180,0 9 336,0 0 1,1 0-1,3 20 1,-3-35-116,1 1 1,0-1-1,0 0 1,0 0-1,0 0 1,1 0-1,-1-1 1,1 1-1,0 0 1,0-1-1,1 1 1,-1-1 0,1 1-1,-1-1 1,1 0-1,0 0 1,0-1-1,1 1 1,4 3-1,-5-5-17,0 0-1,1-1 1,-1 1-1,0-1 1,1 1 0,-1-1-1,1 0 1,-1 0-1,1-1 1,-1 1 0,0-1-1,1 1 1,-1-1-1,0 0 1,0 0 0,1-1-1,2-1 1,52-29 2441,-41 17-2051,-2 0 1,0-1-1,20-26 0,-26 29-599,0 0 0,-2 0 0,1-1-1,-2 0 1,0 0 0,0 0-1,4-24 1,-7 27-295,-1 0 1,0 0-1,-1 0 1,0 0 0,-1 0-1,0 0 1,-1 0-1,0-1 1,-1 1-1,0 0 1,-6-17-1,-24-32-2854,15 36-962,-2 1 0,0 0 0,-37-32 1,16 18-1529,3-6 161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7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17777,'30'-1'3374,"0"-2"0,30-5 0,117-35-1013,-144 34-2630,-9 2 51,21-4-1492,-2-2-1,58-26 1,-88 26 205,-12 10 266,-6 9 460,-12 15 538,-20 24 1143,1 1 1,-42 74-1,0 42 227,35-51-3737,39-87 718,4-19-186,2-10 37,1-3 1543,0 0 1,1 0-1,0 1 1,0-1-1,9-11 1,33-38 1170,-29 36 203,-12 15-267,1 0 0,-1 0 0,1 1 0,1-1 0,8-5 0,-13 10-388,0 0 1,0-1 0,0 1 0,0 0-1,1 0 1,-1 0 0,0 1-1,1-1 1,-1 0 0,1 1 0,-1 0-1,1-1 1,-1 1 0,1 0-1,-1 0 1,1 1 0,-1-1 0,3 1-1,-3 0-136,0 0 0,-1-1 1,1 1-1,-1 1 0,1-1 0,-1 0 0,1 0 0,-1 0 0,0 1 0,1-1 0,-1 1 0,0-1 0,0 1 0,0-1 0,0 1 0,-1 0 0,1-1 0,0 1 0,-1 0 0,1 3 0,0-2 103,2 4-150,-2 0 0,1 0 0,-1 0-1,0 0 1,0 1 0,-1-1 0,0 0-1,-1 0 1,1 0 0,-3 8-1,-20 73-129,14-57 117,-1 0 16,6-23 68,1 0 0,1 1 1,0 0-1,0-1 0,-1 11 0,4-17-95,-1-1 1,1 1-1,-1-1 0,1 0 1,0 1-1,0-1 0,-1 0 0,1 1 1,0-1-1,0 0 0,0 0 1,0 0-1,0 0 0,1 0 1,-1 0-1,0 0 0,0 0 1,1 0-1,-1-1 0,1 1 1,-1-1-1,0 1 0,1-1 0,-1 1 1,1-1-1,-1 0 0,1 1 1,-1-1-1,1 0 0,-1 0 1,1 0-1,0 0 0,-1-1 1,1 1-1,2-1 0,21-4-152,0-1-1,0-2 1,0 0 0,-1-2-1,0 0 1,-1-2 0,-1 0-1,1-2 1,21-17 0,-19 11 527,0-2 1,-1-1-1,-1 0 1,-2-2-1,0-1 1,30-49-1,-9-6 567,12-19-661,-54 99-310,0 1 0,0-1 0,1 1 0,-1-1 0,0 1 0,0-1 0,0 1 0,0-1 0,1 1 0,-1-1 0,0 1 1,1-1-1,-1 1 0,0-1 0,1 1 0,-1 0 0,0-1 0,1 1 0,-1-1 0,1 1 0,-1 0 0,1 0 0,-1-1 0,1 1 0,-1 0 0,1 0 0,-1-1 0,1 1 0,-1 0 0,1 0 0,-1 0 0,1 0 0,0 0 0,-1 0 1,1 0-1,-1 0 0,1 0 0,-1 0 0,1 0 0,-1 0 0,1 1 0,-1-1 0,2 0 0,7 33-1035,-7-10 480,-1-1-1,-1 1 1,-1 0-1,-1 0 0,-10 43 1,-41 119-1209,39-137 1542,-20 44 571,-56 110 0,45-106 1506,44-94-1733,0 0 1,0 0-1,0 0 1,0 0-1,0 1 0,0-1 1,1 0-1,-1 0 0,1 0 1,-1 1-1,1-1 1,0 4-1,1-5-75,0 0 0,0-1 0,0 1 0,0-1 0,1 0 0,-1 1 0,0-1-1,0 0 1,0 0 0,0 0 0,0 0 0,1 0 0,-1 0 0,0 0 0,0 0 0,0 0 0,0 0 0,0-1 0,1 1 0,-1 0 0,0-1 0,0 1 0,0-1-1,0 1 1,0-1 0,1-1 0,49-17 217,-31 10-455,0 1 0,0 1 0,1 1 0,41-7 1,-59 13 149,1-1 0,-1 1 0,0 0 0,0 0 0,0 0 0,0 0 0,0 0 0,0 1 0,1-1 0,-1 1 0,0 0 0,0 0 0,0 0 1,-1 1-1,1-1 0,0 1 0,0-1 0,-1 1 0,1 0 0,-1 0 0,1 0 0,-1 0 0,0 0 0,0 1 0,0-1 0,0 1 0,0-1 0,-1 1 1,1 0-1,-1 0 0,0 0 0,0 0 0,0 0 0,0 0 0,0 0 0,0 0 0,-1 0 0,0 0 0,1 6 0,-2 12-59,0 1 0,-1 0 0,-1-1 0,-10 39 0,4-20 423,8-35-280,-11 83 1066,11-82-945,1 0 0,0 0-1,1 0 1,-1 0 0,1 0 0,0 0 0,0-1-1,1 1 1,0 0 0,0-1 0,5 10 0,-4-12-34,-1 0 0,1 0 1,0 0-1,0-1 1,0 1-1,0-1 0,0 0 1,1 0-1,-1 0 0,0 0 1,1 0-1,0-1 0,-1 0 1,1 0-1,0 0 1,0 0-1,0 0 0,0-1 1,0 0-1,0 1 0,6-2 1,-7 1-10,16-1 187,-1 0-1,1-2 1,-1 0-1,0-1 1,30-11-1,-30 8-390,0-1 1,0-1-1,0 0 0,-1-1 0,-1-1 0,0 0 0,28-27 0,-28 23-647,-2-1-1,0 0 1,-1 0-1,-1-1 0,-1-1 1,0 0-1,10-24 1,0-11-2468,-3 0 1,-2-1-1,-2-1 1,9-82-1,-9 9-2175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7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55 11915,'10'125'10816,"-7"-108"-10426,-2-9-285,1 0 0,-1-1 0,2 1 0,-1-1 1,5 9-1,-7-14-72,1 0 0,0-1 1,0 1-1,0-1 0,1 0 1,-1 1-1,0-1 0,1 0 1,-1 1-1,0-1 0,1 0 1,-1 0-1,1 0 0,0 0 1,-1-1-1,1 1 0,0 0 0,0-1 1,-1 1-1,1-1 0,0 1 1,0-1-1,0 0 0,-1 0 1,1 0-1,0 0 0,3 0 1,6-3 191,0 1 0,0-1-1,0-1 1,0 0 0,-1-1 0,0 0 0,0 0 0,14-10 0,72-59 1680,-85 64-1668,0 0 0,-1-1 0,12-14 0,-20 22-238,0 0 0,1 0 0,-1 0 0,0-1 1,-1 1-1,1 0 0,0-1 0,-1 0 0,0 1 1,0-1-1,0 0 0,0 0 0,-1 1 0,0-1 1,1 0-1,-2-7 0,1 9-47,-1 1 0,1-1 0,0 1 0,-1 0 0,0-1 0,1 1 0,-1-1 0,0 1 0,0 0 0,1 0 0,-1-1 0,0 1 0,0 0 0,-1 0 0,1 0 0,0 0 0,0 0 0,0 0 0,-1 0 0,1 1 0,0-1 0,-3-1-1,0 1-55,0 1 0,0-1 0,0 0 0,0 1 0,0 0-1,1 0 1,-1 0 0,-8 1 0,0 2-190,0 0 0,0 0-1,0 1 1,-21 11 0,11-1 169,0 0 0,2 1 0,-1 2 0,2 0 0,0 1 0,2 0 0,0 2 0,1 0 0,0 1 0,2 0 0,1 2 0,1-1 0,-19 49 0,21-44 331,0 0 0,3 0 0,0 1 0,1 1 0,2-1 0,1 1 1,2-1-1,0 1 0,2 0 0,1 0 0,1-1 0,10 40 0,-10-58-582,0 0 0,1-1-1,0 1 1,0-1 0,1 1 0,1-1 0,-1-1-1,15 17 1,-19-23-8,2 0 0,-1 0 0,0 0 0,0 0 0,1 0 0,-1-1 0,1 1 0,-1-1 0,1 1 0,-1-1 0,1 0 0,0 0 0,0 0 0,0-1 0,0 1 0,0-1 0,-1 1 0,1-1 0,0 0 0,0 0 0,0 0 0,0-1 0,0 1 0,0-1-1,0 1 1,0-1 0,-1 0 0,1 0 0,0 0 0,0-1 0,-1 1 0,1-1 0,-1 1 0,0-1 0,3-2 0,28-30-4580,7-8 175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18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88 15663,'-10'65'4965,"0"23"127,-10 11-3234,-14-13-993,19 5-289,8-22-95,32-17-33,34-31-159,52-21-289,46-26-481,30-33-1537,25-16-3139,17-15-160,-2-28 128,-11-11 1,-34-33-65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5:5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14702,'-2'3'558,"0"0"0,-1 0 0,1 0-1,0 0 1,1 0 0,-1 0 0,1 0 0,-1 0 0,1 1 0,0-1 0,-1 5-1,-3 41 2393,2-16-2948,2 5 111,1-1-1,1 0 1,3 1-1,14 66 0,3 38 346,-18-104-383,-2-14-1135,1-1-1,9 39 0,-10-55-2806,-9 3 3346,3-32-17352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5:57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864 898 4228,'2'6'525,"0"1"0,0 0-1,-1 0 1,0-1 0,0 1 0,-1 0-1,0 0 1,0 0 0,-2 11 0,0-8-282,0-1 0,-1 0 0,0 0 0,0-1 0,-1 1 0,0-1 0,-1 1 0,0-1 1,0-1-1,-12 14 0,7-10 175,-1 0 1,-1-1 0,1 0-1,-2-1 1,1-1 0,-1 0-1,0 0 1,-1-1 0,0-1-1,0 0 1,-27 6 0,20-7 297,-1-2 1,1 0-1,-1-2 1,0 0-1,0-2 1,1 0-1,-1-1 1,1-1 0,-1-1-1,1-1 1,-40-16-1,43 13-509,0 0 1,1-2-1,0 0 0,1 0 0,0-2 0,1 0 0,0-1 1,1 0-1,1-1 0,0-1 0,1 0 0,0-1 0,-18-33 0,10 10-209,3-1 0,1 0 0,2-1 0,1-1-1,3 0 1,1-1 0,2 0 0,2 0-1,2-1 1,2 1 0,4-45 0,0 69-28,0-1-1,2 1 1,0 0 0,1 0 0,1 1 0,1 0 0,0 0 0,1 1 0,1 0-1,1 0 1,0 1 0,1 0 0,1 1 0,0 1 0,1 0 0,1 1-1,0 0 1,1 2 0,0-1 0,1 2 0,0 0 0,0 1 0,1 1 0,20-6-1,-17 6 4,1 1-1,0 1 0,1 1 1,0 1-1,-1 1 0,1 1 1,0 1-1,0 1 0,0 1 1,0 0-1,0 2 0,0 1 1,-1 1-1,1 1 0,-1 1 1,-1 1-1,1 1 0,-1 0 1,-1 2-1,25 17 0,-28-14 46,-1 0 0,-1 1 0,0 1 0,-1 0 1,-1 1-1,0 1 0,-1 0 0,-2 0 0,1 1 0,-2 1 0,-1 0 0,0 0 0,-1 0 0,-2 1 0,0 0 0,4 40 0,-6-31-136,-1-1 0,-2 1 0,-1-1 0,-1 1 0,-2-1 0,0 0-1,-2 0 1,-2 0 0,0-1 0,-2 0 0,-23 47 0,23-58-1635,0-1 1,-18 23-1,26-36 1212,0 0-1,0 0 1,-1-1 0,1 1-1,-1-1 1,1 1 0,-1-1-1,0 0 1,0 0 0,0 0-1,0-1 1,0 1 0,-1-1-1,1 1 1,0-1 0,-1 0-1,1 0 1,0-1 0,-7 1-1,9-1 220,-1 0-1,0 0 1,1-1-1,-1 1 1,1-1 0,-1 1-1,0-1 1,1 0-1,-1 0 1,1 0-1,-1 0 1,1 0 0,0 0-1,-2-1 1,-29-36-4542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0:30.6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787 8617 8648,'-1'-7'10854,"2"7"-10676,18-8 2873,41-5-2926,-54 12 545,164-19 691,-92 14-1126,-33 1-87,382-30 817,-336 33-969,1 3 0,152 23-1,-67 8-149,-10-1 322,221 13 0,-347-43-164,1153 7 1081,-803-22-722,113-8 347,-5-15-194,467-42 222,623-17 314,-1322 95-910,392 7 79,318 71 337,-44-4 160,74-11-616,828 34 52,3584 246-154,-4048-155 0,-957-123 0,506 39 0,5-95 0,575-158 0,-1354 127 0,-1-7 0,-2-7 0,-2-5 0,-1-7 0,256-129 0,-386 173 0,370-222 0,-341 199 0,0-3 0,-3 0 0,0-3 0,-3-1 0,0-1 0,-3-2 0,29-46 0,109-211 0,-12 19 0,-3-4 0,-127 223 0,-3 0 0,-3-2 0,15-68 0,-15 21 0,10-189 0,-23-112 0,-7 338 0,-4-37 0,-5 1 0,-4 0 0,-5 1 0,-51-169 0,-175-390 0,208 573 0,-22-49 0,-83-141 0,89 192 0,-4 3 0,-101-121 0,31 61 0,-7 5 0,-5 7 0,-181-136 0,-485-313 0,-132-15 0,790 518 0,-3 6 0,-3 6 0,-283-82 0,233 98 0,-3 9 0,-332-25 0,-1029 21 0,98 30 0,807-32 0,3-44 0,300 40 0,-424-76 0,277 27 0,-113-25 0,-163-27 0,50 10 0,278 31 0,-199-41 0,13 60 0,222 36 0,69-8 0,-102-13 0,-205 15 0,210 4 0,147 14 0,-116 15 0,263 22 0,-316 13 0,159 5 0,-33-4 0,-203 18 0,327-11 0,138-9 0,-1224 30 0,379-107 0,301 16 0,111 53 0,269 28 0,2 10 0,-413 115 0,552-126 0,-194 16 0,40-8 0,175-17 0,-136 42 0,184-44 0,0 1 0,1 1 0,0 2 0,2 2 0,0 1 0,-47 37 0,36-19-13,2 2 0,2 2 0,1 1 0,2 1-1,2 2 1,2 2 0,2 0 0,3 2 0,1 1 0,-22 70 0,-15 72-31,-49 267-1,3 206-112,55-92 130,38 2-13,-1 43 17,5-376-157,10 0 0,48 367 0,59 377-418,-11-217 551,-52-468 52,-19-50 17,-12-100 31,-8-110-46,3-1 1,1 1 0,2-2 0,23 55 0,81 143-47,-105-217 86,1 0 0,0-2 0,2 1 0,0-2 0,1 1 0,1-2 1,0 0-1,1-1 0,1-1 0,0 0 0,33 19 0,31 10 15,-31-18-990,78 53 1,-104-66-2529,-14-11-2735,-1-6-1040,5-16 3535,-7-7-1413,5-1 838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31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4676,'0'-1'111,"0"1"0,0-1-1,0 0 1,0 1 0,0-1 0,0 0-1,0 1 1,0-1 0,0 1-1,0-1 1,1 0 0,-1 1-1,0-1 1,0 0 0,1 1-1,-1-1 1,0 1 0,1-1-1,-1 1 1,1-1 0,-1 1-1,1-1 1,-1 1 0,1-1-1,-1 1 1,1 0 0,-1-1 0,1 1-1,0 0 1,-1-1 0,1 1-1,-1 0 1,1 0 0,0 0-1,-1 0 1,1 0 0,0-1-1,-1 1 1,2 0 0,2 1 250,0-1 0,0 1 1,-1 0-1,1 0 0,0 0 1,0 0-1,6 4 0,59 38 2507,-40-18-2178,-1 1-1,36 43 0,-29-30-1946,-31-35 115,-3-6-280,-1 0 1232,1 0 1,-1-1 0,0 1 0,1 0 0,-1 0-1,0-1 1,0 1 0,0 0 0,-1 0 0,1 0-1,-1-1 1,1 1 0,-2-2 0,2 3 0,-1-7 72,-6-27 814,-3-66 0,10 88-318,0 0 1,1 0-1,1 0 1,0 1-1,1-1 1,0 1-1,1-1 1,9-19-1,-3 12 331,1 0 0,1 2 0,18-25-1,-24 35-466,0 1 0,1 0 0,-1 1-1,1 0 1,0 0 0,1 0 0,-1 1-1,1 0 1,0 0 0,13-5 0,-17 9-226,-1 1 0,1-1 0,0 1 0,-1 0 1,1 0-1,0 0 0,-1 0 0,1 0 0,0 1 1,-1 0-1,1 0 0,-1 0 0,1 0 0,-1 0 1,0 1-1,1-1 0,-1 1 0,0 0 0,0 0 1,0 0-1,0 1 0,-1-1 0,1 1 0,-1-1 1,1 1-1,-1 0 0,0 0 0,0 0 0,2 5 1,7 9-65,-1 0 1,-1 1 0,12 38 0,-18-49-31,33 105-398,-32-98-299,-1 0 0,-1 0 1,0 1-1,0-1 0,-2 25 0,0-35 4,-1-1-1,1 1 0,0 0 0,0-1 0,0 1 0,1-1 0,-1 1 1,1-1-1,1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0:33.0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476 1 10122,'-14'38'6551,"13"-34"-6286,1 0 0,-1 0 1,-1 0-1,1 0 1,0-1-1,-1 1 0,0 0 1,0-1-1,0 0 1,-3 4-1,-26 34 348,6-9-390,0-1 1,-2-1-1,-1-1 0,-35 27 1,-54 28 513,98-73-388,1 0 0,-1-1 0,-1-1 0,-30 10 0,67-7 446,2-8-637,1 0-1,0-2 1,0 0-1,0-1 0,39-4 1,23 2 13,382 11-892,-414-13-998,-47 3 550,-9-6-32,-8-5 542,-159-136-1314,149 123 2642,0 0 0,2-2 0,2-1 1,0-1-1,-16-29 0,32 47-455,-10-12-185,8 21-125,2 15 56,-4 46 676,3 0 1,5 93-1,9-16-1461,5-4-3361,-10-90 1013,4 21-5105,-6-52 4023,-2 15 668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0:33.6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1075 1200 9769,'-3'2'351,"1"-1"0,0 1 0,-1 0 1,1 0-1,0 0 0,0 0 0,0 0 0,0 1 0,0-1 0,1 1 0,-1-1 0,1 1 0,0 0 0,-2 3 0,2-2-212,-1-1-1,0 1 1,0 0-1,0-1 1,-1 1 0,1-1-1,-1 0 1,-5 5-1,-1 0-237,0-1 1,-1 0-1,0-1 1,-1 0-1,1 0 0,-1-1 1,0-1-1,0 1 1,-1-2-1,-21 5 0,15-6 322,0-1-1,1 0 1,-1-1-1,0-1 1,0-1-1,-29-6 1,9-3 593,0-1 0,0-2 1,1-2-1,1-1 0,-63-41 0,58 31-514,1-2-1,1-2 1,2-2-1,1-1 0,2-1 1,1-2-1,2-1 0,-47-76 1,67 93-301,0 0 1,1-1-1,1-1 0,2 1 1,0-2-1,1 1 1,1-1-1,-2-40 1,6 45-4,2 0 1,0 0-1,1 0 1,2 1-1,-1-1 1,2 1 0,0-1-1,2 2 1,0-1-1,0 1 1,2 0-1,13-20 1,-4 11-14,2 1 0,1 1-1,1 0 1,2 2 0,0 0 0,1 2-1,0 0 1,2 2 0,0 1 0,2 1 0,-1 2-1,2 1 1,0 1 0,0 1 0,1 2-1,59-10 1,-55 13-107,1 2 0,-1 2 0,1 1 0,0 2 0,-1 2 0,56 10 0,-63-7-32,-1 1 0,0 2 0,0 1 0,-1 0 0,0 2 0,-1 2 0,-1 0 1,35 26-1,-34-20 119,-1 2 0,-2 0 0,0 2 1,-1 0-1,-2 1 0,0 1 0,-2 1 0,0 1 1,-3 0-1,0 1 0,-1 0 0,-2 1 1,-1 0-1,8 45 0,-14-50-93,0 0 0,-2 0-1,-1 1 1,-1-1 0,-1 0 0,-1 1 0,-1-1-1,-1 0 1,-2 0 0,0-1 0,-2 0 0,0 0-1,-2-1 1,-1 0 0,0 0 0,-2-1 0,0-1-1,-26 32 1,7-15-1882,-2 0-1,-1-2 1,-2-2-1,-1-1 0,-2-2 1,-1-2-1,-45 24 1,66-43 1087,-1-2 1,-23 6 0,42-13 870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0:34.2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14958,'11'22'4228,"15"10"-1217,-6 20-2595,-5 12-544,3 5 128,-1 7-32,-5 3-32,-5 0-288,-7-10-257,0-8-224,-12-19-832,5-12-1378,2-3-1121,-20-37 0,0-32-3395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0:35.0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272 79 6566,'0'0'129,"0"-1"0,0 0-1,0 1 1,0-1-1,0 0 1,0 1 0,0-1-1,0 1 1,1-1 0,-1 0-1,0 1 1,0-1 0,1 1-1,-1-1 1,0 1 0,1-1-1,-1 1 1,1-1 0,-1 1-1,0-1 1,1 1 0,-1-1-1,1 1 1,-1 0 0,1-1-1,0 1 1,-1 0 0,2-1-1,9 14 2546,-8-6-2310,0 0 0,-1 0 0,1 0 0,-2 1 0,2 8 1,6 68-92,5 121 24,-13-181 15,-2-1 0,-1 1 0,-1-1 0,-1 0 0,-1 0 0,-12 33 0,15-50-150,0-1 0,-1 0 0,0 1-1,0-1 1,0-1 0,0 1 0,-1 0 0,0-1-1,0 0 1,0 0 0,0 0 0,-1 0 0,0-1-1,1 1 1,-1-1 0,-1 0 0,1-1 0,0 1-1,-1-1 1,1 0 0,-1-1 0,1 1 0,-1-1-1,0 0 1,-10 0 0,7-1-54,0-1-1,1 1 1,0-2 0,-1 1-1,1-1 1,0 0 0,0-1-1,0 0 1,0 0 0,0-1-1,1 0 1,-1 0 0,1-1-1,0 0 1,0 0-1,1-1 1,-10-10 0,13 14-119,1-1 0,-1 0 0,1-1 0,0 1 0,0 0 0,0-1 0,0 1 0,1-1 1,-1 1-1,1-1 0,0 0 0,0 0 0,0 1 0,1-1 0,-1 0 0,1 0 0,0-7 0,1 5-22,0 1 0,1-1 0,0 1 0,-1-1 0,2 1 0,-1 0 0,1 0 0,0 0 0,0 0 0,7-9 0,5-2-102,0 1-1,1 1 1,1 0 0,0 1-1,25-15 1,1 2 50,-16 11 233,-1-2 1,33-27 0,-50 36-82,-1 0 1,0 0-1,0-1 1,-1 0-1,0-1 1,-1 0-1,0 0 1,-1 0-1,9-22 0,-5 5-63,1 0-1,2 1 0,1 0 0,30-46 0,-43 71 4,1 1 0,-1-1-1,1 1 1,-1 0-1,0-1 1,1 1 0,-1-1-1,1 1 1,-1 0-1,1 0 1,-1-1-1,1 1 1,0 0 0,-1 0-1,1 0 1,-1-1-1,1 1 1,-1 0 0,1 0-1,0 0 1,-1 0-1,1 0 1,-1 0-1,1 0 1,0 0 0,-1 1-1,1-1 1,-1 0-1,1 0 1,-1 0 0,1 1-1,0-1 1,-1 0-1,1 0 1,-1 1-1,1-1 1,-1 0 0,0 1-1,1-1 1,-1 1-1,1-1 1,-1 1 0,0-1-1,1 1 1,-1-1-1,0 1 1,0-1-1,1 1 1,-1-1 0,0 1-1,0 0 1,0-1-1,1 1 1,10 30-5,0 56-485,-3-1 0,-4 2 0,-12 134 0,-3-151 125,-3 0 0,-4-1 1,-2-1-1,-3-1 0,-44 90 1,64-153 505,1 0 0,0 0 1,0 0-1,0 0 0,1 1 0,0-1 1,0 0-1,0 1 0,0-1 1,1 0-1,0 1 0,0-1 1,1 1-1,0-1 0,-1 0 0,2 1 1,-1-1-1,1 0 0,-1 0 1,2 0-1,-1 0 0,0 0 1,1 0-1,0-1 0,0 1 0,0-1 1,1 0-1,-1 0 0,1 0 1,0 0-1,0-1 0,1 0 1,-1 0-1,1 0 0,-1 0 0,1 0 1,0-1-1,0 0 0,0 0 1,11 2-1,0 0-433,1-2-1,-1 1 1,1-2-1,0-1 1,-1 0-1,1-1 1,0 0-1,0-1 1,-1-1-1,0-1 1,0-1-1,0 0 1,0-1 0,0 0-1,14-10 1,12-6-978,-2-3 1,-1-1-1,-1-2 1,40-38-1,-7-9-585,-30 30 520,-27 29 309,-1 0 0,18-30 1,-2 2-965,18-7-927,-12-9 252,-28 53 2419,0 0 1,0 0-1,1 1 1,-1 0-1,11-6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0:36.4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88 14221,'-2'-3'8435,"-10"-8"-6994,10 8-1120,2 7-348,20 267-827,-10-185 1308,-10-81-425,1 6 180,0 0 1,0 0-1,1 0 0,1-1 1,0 1-1,7 17 0,-9-27-164,0 0-1,0 0 0,0 0 0,0 0 1,1 0-1,-1 0 0,0-1 0,0 1 1,1 0-1,-1-1 0,1 1 0,-1-1 1,0 1-1,1-1 0,-1 0 0,1 0 0,-1 0 1,1 1-1,-1-1 0,1-1 0,-1 1 1,1 0-1,-1 0 0,1 0 0,-1-1 1,0 1-1,1-1 0,-1 1 0,1-1 1,-1 0-1,0 1 0,0-1 0,1 0 0,1-2 1,43-32 117,-44 34-143,34-33-102,-3-1 0,0-1 0,-3-2 1,28-45-1,88-174 1650,-145 257-1577,-1-1 0,0 0 0,0 1 0,0-1 0,0 1 1,1-1-1,-1 0 0,0 1 0,1-1 0,-1 1 0,0-1 0,1 1 0,-1-1 0,1 1 0,-1-1 0,0 1 0,1-1 0,-1 1 0,1 0 0,0-1 0,-1 1 0,1 0 0,-1-1 1,1 1-1,-1 0 0,1 0 0,0-1 0,-1 1 0,1 0 0,0 0 0,-1 0 0,1 0 0,0 0 0,-1 0 0,1 0 0,0 0 0,-1 0 0,1 0 0,-1 1 0,1-1 0,0 0 0,-1 0 1,1 1-1,-1-1 0,1 0 0,0 1 0,-1-1 0,1 0 0,-1 1 0,1-1 0,-1 1 0,0-1 0,1 1 0,-1-1 0,1 1 0,-1-1 0,0 1 0,1 0 0,16 37-487,-2 36-505,-4 1-1,3 96 0,-10-107 814,-8 51 466,22-131-106,-10 3-34,0-1 0,-1 1 0,0-1 0,-1 0 0,-1 0 0,0-1 0,3-15 0,4-10 198,19-64 576,-15 48-155,27-67 1,-43 123-766,0-1 0,0 1 0,0 0 0,0-1 1,0 1-1,0 0 0,1-1 0,-1 1 1,0 0-1,0-1 0,0 1 0,0 0 1,0-1-1,0 1 0,1 0 0,-1-1 1,0 1-1,0 0 0,1 0 0,-1-1 1,0 1-1,0 0 0,1 0 0,-1 0 0,0-1 1,0 1-1,1 0 0,-1 0 0,0 0 1,1 0-1,-1 0 0,0 0 0,1-1 1,-1 1-1,0 0 0,1 0 0,-1 0 1,0 0-1,1 0 0,-1 0 0,1 0 1,-1 0-1,0 1 0,1-1 0,-1 0 0,0 0 1,0 0-1,1 0 0,-1 0 0,0 0 1,1 1-1,-1-1 0,0 0 0,1 0 1,-1 1-1,0-1 0,0 0 0,0 0 1,1 1-1,13 31-278,4 50-107,61 616-2990,-77-631 531,-2-8-3544,0-44 4014,0-9-2261,-20-31-2878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0:37.3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170 143 9001,'2'8'3982,"0"-2"-3650,0 0 1,0-1-1,0 1 1,0-1-1,1 0 1,0 1-1,0-1 0,0 0 1,1-1-1,0 1 1,0-1-1,0 1 1,0-1-1,1 0 0,0-1 1,-1 1-1,1-1 1,0 0-1,1 0 1,-1-1-1,8 4 1,4-4 54,0 1 0,0-2 1,0 0-1,0-1 1,0-1-1,0 0 1,0-2-1,0 0 1,33-10-1,-37 9-144,0-1 1,0 0-1,0-1 0,-1 0 0,0-1 0,0 0 0,-1-1 1,0-1-1,0 0 0,-1 0 0,0-1 0,14-17 1,-22 25-247,-1 0 0,0 0 0,1 0 0,-1 0 0,0 0 0,0 0 0,0-1 0,0 1 0,-1 0 0,1 0 0,-1-1 0,1 1 0,-1 0 0,0-1 0,0 1 0,0 0 0,0-1 0,0 1 0,0 0 0,-1-1 0,1 1 0,-3-5 0,1 4-45,0 0 0,0 0 0,0 0 0,-1 0 0,1 0 0,-1 0 0,0 1 0,0 0 0,0-1 0,0 1 0,0 0 0,-7-3 0,-3-1-123,0 1 0,-1 1 0,1 0 0,-1 0 0,0 1 0,-20-1 0,19 4 132,-1 0 0,1 1 0,-1 0 0,1 1 0,0 1-1,0 1 1,0 0 0,0 1 0,0 0 0,1 2 0,0-1 0,0 2 0,1-1 0,0 2 0,0 0 0,1 1 0,0 0 0,1 0 0,-16 19 0,10-7 7,1 0 0,1 1 0,0 1 0,2 0 0,1 1 0,1 1 1,1-1-1,2 2 0,0-1 0,-5 35 0,3 9-903,2 0 1,3 73 0,6-92-2274,14 87 0,-7-112 891,-8-25 2260,0-1 0,0 1 0,0-1 0,1 0-1,-1 1 1,0-1 0,0 0 0,1 1 0,-1-1 0,0 0 0,1 1 0,-1-1 0,0 0 0,1 0 0,-1 1 0,0-1 0,1 0 0,-1 0 0,0 0 0,1 0 0,-1 1-1,1-1 1,-1 0 0,0 0 0,1 0 0,-1 0 0,1 0 0,-1 0 0,1 0 0,-1 0 0,0 0 0,1 0 0,-1 0 0,1-1 0,-1 1 0,0 0 0,1 0 0,-1 0-1,1 0 1,-1-1 0,0 1 0,1 0 0,-1 0 0,0-1 0,1 1 0,-1 0 0,0-1 0,0 1 0,1 0 0,-1-1 0,14-14-210,11-23 33,-4 6 1773,48-56 0,-63 81-1252,0 0-1,0 1 1,1 0 0,0 0 0,1 1 0,-1 0 0,1 0 0,0 1 0,0 0 0,0 0 0,1 1-1,0 0 1,14-3 0,-21 5-267,0 1 0,1 0 0,-1-1 0,0 1 0,1 0 0,-1 0 0,0 1 0,1-1 0,-1 0-1,0 1 1,0-1 0,1 1 0,-1 0 0,0 0 0,0 0 0,0 0 0,0 0 0,0 0 0,0 1 0,0-1 0,0 1 0,-1-1-1,1 1 1,1 2 0,0-1-52,-1 1-1,0 0 0,-1 0 1,1 0-1,-1 1 1,0-1-1,0 0 0,0 0 1,0 1-1,-1-1 1,0 1-1,0 4 0,0 5-108,-2 1 0,0-1-1,0 1 1,-2-1-1,0 0 1,0-1 0,-7 16-1,-2-6 405,0 0 0,-1-1-1,-1-1 1,-2 0 0,0-1-1,0-1 1,-2 0 0,-32 24-1,24-24 1376,-1 0 0,-1-2 0,-45 20-1,55-34-537,15-3-305,10-2-149,123-40 112,171-32-1,-237 61-782,-28 6-429,43-3 0,-76 10 397,0 0-1,-1-1 1,1 1 0,0 0-1,0 0 1,-1 0-1,1 0 1,0 1 0,0-1-1,-1 0 1,1 1-1,0-1 1,0 1-1,-1 0 1,1-1 0,-1 1-1,1 0 1,-1 0-1,1 0 1,1 2 0,-2-2 2,0 1 1,-1-1-1,1 1 0,0-1 1,-1 1-1,0-1 1,1 1-1,-1-1 1,0 1-1,0-1 1,0 1-1,0-1 0,0 1 1,0-1-1,0 1 1,0-1-1,-1 1 1,0 2-1,-4 10-223,-1-1 0,0 0-1,-1 0 1,-10 13 0,10-15 153,-41 63-461,-40 68 48,78-123 631,1-1 0,2 1 0,-1 1 0,2-1 0,-7 39 0,12-55-47,1 0 0,0 0 0,-1-1 0,1 1 0,0 0 0,1 0 0,-1 0 0,0 0 0,1-1 0,-1 1 0,1 0 0,0 0 0,0-1 1,0 1-1,1 0 0,-1-1 0,0 1 0,1-1 0,0 0 0,-1 1 0,1-1 0,0 0 0,0 0 0,0 0 0,1 0 0,-1-1 0,0 1 0,1-1 0,-1 1 0,1-1 0,-1 0 0,1 0 0,0 0 0,0 0 0,-1 0 0,1-1 0,5 1 0,10 2 193,0-2 1,-1-1-1,1 0 1,31-5-1,-48 5-233,29-3 333,0-1-1,-1-1 0,1-2 0,-1-1 1,-1-2-1,0 0 0,0-2 0,-1-1 1,0-1-1,36-26 0,-58 36-287,0 0-1,-1 0 0,1 0 1,-1-1-1,0 1 1,0-1-1,-1 0 1,1 0-1,-1-1 1,2-5-1,-4 9-106,0-1 0,-1 0 0,1 1 0,-1-1 0,0 0 0,0 0 0,0 1 0,0-1 1,0 0-1,0 0 0,-1 1 0,0-1 0,1 0 0,-1 1 0,0-1 0,0 0 0,-1 1 0,1 0 0,0-1 0,-1 1 0,1 0 0,-1 0 0,0-1 0,0 1 0,0 1 1,-3-4-1,-31-24-3656,0 1 0,-2 2 0,-80-41 1,-42-27-4910,54 13 3512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0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310 140 10442,'2'-3'3545,"5"-13"-552,-3 8-1061,3 20-1935,40 167 1576,-32-113-1044,31 84 0,-38-126-1216,5 8-1988,5-14-3598,-17-17 5891,0-1 0,0 1 0,0-1 1,0 1-1,0-1 0,0 0 0,1 0 0,-1 1 1,0-1-1,0 0 0,0 0 0,0 0 1,1 0-1,-1 0 0,0-1 0,0 1 0,0 0 1,0-1-1,0 1 0,2-1 0,26-15-2285,-17 9 2355,-11 6 462,0 0 0,1 0 1,-1 1-1,1-1 1,-1 0-1,1 1 0,0-1 1,-1 1-1,1-1 1,-1 1-1,1 0 1,0 0-1,-1 0 0,1 0 1,0 0-1,0 0 1,-1 0-1,1 0 1,-1 1-1,1-1 0,0 1 1,-1-1-1,1 1 1,2 1-1,-1 0 3,-1 0 1,0 0-1,0 1 0,1-1 0,-1 1 1,-1-1-1,1 1 0,0 0 0,-1 0 1,1 0-1,-1 0 0,2 4 0,0 4-66,-1 0-1,1 0 0,-2 0 1,1 0-1,-2 0 0,1 0 1,-3 17-1,1-17 157,-2 0 0,1 0 0,-2 0-1,1 0 1,-1-1 0,-1 0 0,0 1 0,-1-2 0,1 1-1,-2-1 1,0 1 0,0-2 0,-13 14 0,12-15 353,-1 1-1,0-1 1,0-1 0,0 0 0,-1 0-1,0-1 1,0 0 0,0-1 0,-1 0-1,1 0 1,-1-2 0,0 1 0,0-1-1,0 0 1,0-1 0,0-1 0,0 0-1,0 0 1,-1-1 0,1 0 0,-18-5-1,16 2-314,0-1 0,1 0 0,-1-1 0,1 0 0,0-1 0,0 0 0,1-1 0,0 0 0,1-1 0,-13-12 0,10 5-306,-1 0 0,2 0 0,0-1 0,1-1 0,1 0 0,-10-24 0,7 8-93,1-1 1,2 0-1,2 0 0,1-1 1,1 0-1,2 0 1,1-54-1,4 71 206,0 0 0,1 0 0,1 0 0,1 0 0,1 0 0,0 1-1,1 0 1,1 0 0,1 1 0,18-31 0,-19 38-103,1 0 0,-1 0-1,2 1 1,-1 0 0,1 1 0,1 0 0,0 0 0,0 1 0,0 0 0,1 1-1,0 0 1,0 0 0,0 2 0,1-1 0,0 1 0,0 1 0,21-4-1,-10 5-141,1 0 0,-1 1 0,0 2 0,1 0-1,-1 1 1,0 2 0,0 0 0,0 1 0,-1 2-1,0 0 1,0 1 0,0 2 0,-1 0 0,36 24-1,-41-24 62,-2 2-1,0-1 1,0 1 0,-1 1-1,-1 1 1,0 0-1,-1 0 1,0 1-1,-1 0 1,-1 1 0,0 0-1,-2 1 1,1 0-1,-2 0 1,0 0-1,-2 1 1,0 0 0,0 0-1,0 27 1,-3-21-677,-1-1 1,-2 1 0,0-1 0,-2 1-1,-1-1 1,0 0 0,-2 0-1,0-1 1,-2 0 0,-20 38 0,11-31-946,0 0 0,-2-2 0,-2 0 0,0-2 0,-1 0 0,-48 37 0,-1 5-1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05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393 207 10186,'-4'-1'7668,"-8"3"-6710,24 4-740,1-1 0,0-1 0,15 4-1,43 17 760,-61-20-872,1 1 1,-1 1 0,0-1-1,-1 2 1,0-1 0,0 2 0,-1-1-1,0 1 1,0 0 0,12 20-1,-17-24-80,0 0 1,-1 0-1,0 0 0,0 0 0,0 0 0,-1 1 0,0-1 0,1 0 0,-2 1 0,1-1 0,-1 1 0,0-1 0,0 1 1,0-1-1,-1 0 0,0 1 0,0-1 0,0 0 0,-1 1 0,0-1 0,0 0 0,0 0 0,0 0 0,-1 0 1,-5 6-1,0-1 51,-1 0 0,1-1 1,-2 0-1,1 0 0,-1-1 1,-1-1-1,1 0 0,-1 0 0,-1-1 1,1 0-1,-1-1 0,-16 5 1,4-3 223,-1-1 0,1-1 0,-1-1 0,0-1 0,-33-1 0,103-13-626,69-2-1366,364-36-7704,-475 48 9216,0 1 1,0 0-1,0 0 0,0 0 1,0 0-1,0 0 0,0 1 1,0 0-1,0-1 0,0 1 1,0 0-1,-1 0 0,1 0 1,0 1-1,-1-1 0,1 1 1,-1 0-1,1-1 0,-1 1 1,0 0-1,1 0 0,1 4 1,-2-3-23,0 0 0,0 1 0,-1-1 0,0 0 0,0 1 0,0 0 0,0-1 0,0 1 0,-1-1 0,1 1 0,-1 0 0,0-1 0,0 1 0,-1 0 0,1 0 0,-1-1 0,0 1 0,-1 5 0,-4 9 545,0-1 1,-1 1-1,-1-1 1,0-1-1,-1 0 1,-1 0-1,-1-1 1,0 0-1,-1 0 1,0-1-1,-1-1 1,-22 17-1,16-16 388,1-2 1,-1 0-1,-1-1 0,0-1 0,-1-1 0,0-1 0,0-1 0,-1 0 0,-37 5 0,35-9-125,0 0 1,0-2-1,0-1 0,1-1 0,-1-1 1,0-1-1,0-1 0,1-1 0,0-1 1,0-1-1,-29-13 0,34 12-500,1-2 1,0 0-1,0-1 0,1 0 1,1-1-1,0-1 0,0-1 1,-22-27-1,20 18-32,2 0 1,1 0-1,0-1 0,2-1 0,1 0 0,1-1 0,1 0 1,1-1-1,1 0 0,2 0 0,0 0 0,0-54 0,4 65-46,2-1-1,0 0 1,1 0-1,0 1 1,2-1-1,0 1 1,0 0-1,2 0 1,0 0-1,1 1 1,0 0-1,1 0 1,1 1-1,1 0 1,0 0-1,0 1 0,1 0 1,1 1-1,0 1 1,1-1-1,0 2 1,19-12-1,-10 10-123,2 0-1,-1 2 1,1 1-1,1 0 1,0 2-1,0 1 0,0 1 1,1 1-1,45-1 1,-39 5-91,0 2 0,-1 1 0,1 1 0,-1 1 0,0 2 0,0 1 0,53 23 1,-61-21 21,-1 1 0,0 1 1,-1 1-1,0 1 1,-1 0-1,-1 2 1,0 0-1,-1 2 0,-1 0 1,17 22-1,-23-24 38,-1 0 0,0 1-1,-1 0 1,-1 0-1,-1 1 1,0 0 0,-1 1-1,-1-1 1,-1 1-1,-1 0 1,0 0 0,-2 0-1,0 0 1,-2 20-1,1-20-621,-2-1-1,0 0 0,-1 0 0,-1 0 1,0 0-1,-2 0 0,0-1 0,0 0 1,-2 0-1,0-1 0,-1 0 0,-1 0 0,0-1 1,-1 0-1,-1-1 0,0 0 0,-1-1 1,0-1-1,-28 20 0,27-23-384,0-2-1,-27 12 1,29-15 645,-62 30-1929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07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16 11819,'-2'0'4750,"-13"5"-2037,9-6 976,-6-6-3182,8 5-5,24-9-240,-13 13-265,0 0 0,-1-1 0,1 2 0,-1-1 1,1 1-1,-1 0 0,0 1 0,0-1 0,0 1 1,-1 0-1,1 1 0,-1-1 0,7 9 0,-4-5-78,0 0 0,-1 0 0,0 1 0,0 0 0,-1 0 0,0 0 0,-1 1 0,5 12 0,-8-17-5,-1 1-1,0-1 1,-1 1 0,1-1 0,-1 1-1,0-1 1,0 1 0,0-1 0,-1 0-1,0 1 1,0-1 0,-1 1 0,1-1-1,-4 7 1,0-2-10,0 0 0,-1-1 0,0 0 0,0 0 0,-1 0 0,-13 13 0,-7 2 446,-1-1 0,0-2 0,-40 23 0,44-27 515,49-28-458,26-12-702,-41 19 308,0 0 0,1 1 0,0 1 0,0-1 1,0 2-1,0 0 0,0 0 0,0 1 0,0 0 0,0 1 0,0 0 1,20 5-1,-28-4 54,-1 0 0,0 0-1,1 1 1,-1-1 0,0 0 0,-1 1 0,1 0 0,0-1 0,-1 1 0,1 0 0,-1 0-1,0 0 1,0 0 0,0 0 0,-1 0 0,2 6 0,-2-4-8,0 1 0,0 0 0,0 0 0,-1-1 0,0 1 0,0 0 1,0-1-1,-1 1 0,0-1 0,0 0 0,0 1 0,-1-1 0,0 0 0,-5 7 0,-5 6-425,-1 0-1,-19 19 0,20-25-429,0 0-1,-1-1 1,-15 9-1,-4 3-1830,28-20 1958,0 0 1,-1 0-1,1 0 0,-1-1 1,0 0-1,1 0 0,-1-1 1,0 1-1,-7-1 0,-4 3-1351,14-3 1495,0 0 1,0 0-1,0 0 1,-1-1-1,1 1 1,0-1-1,0 0 1,0 0-1,-1 0 1,1 0-1,0 0 1,0-1-1,0 0 1,0 1-1,-6-3 1,4 0-1542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08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745 1307 11179,'-6'5'896,"-2"0"1,1-1-1,0 0 1,-1 0-1,1-1 1,-1 0 0,0-1-1,-14 4 1,5-3 49,0-1 0,0-1 0,-31-2 0,14-2-310,0-2 0,0-1 0,-55-18 0,53 13-9,1-2 0,0-1 0,1-2-1,-33-21 1,55 30-471,1-1 1,0-1-1,0 0 0,1 0 0,1-1 1,-1-1-1,1 1 0,1-2 0,0 1 0,1-1 1,0 0-1,1 0 0,0-1 0,-6-21 0,3-2-101,2-1-1,1 0 0,2 0 0,2 0 1,1 0-1,8-71 0,2 41-72,3-1 0,40-122 0,-42 157-5,3 1 0,0 0 1,2 0-1,1 2 0,39-54 0,-46 71 10,1 2-1,1-1 1,0 2-1,1-1 1,0 1-1,0 1 1,1 0 0,0 1-1,0 1 1,1 0-1,0 0 1,1 2-1,-1-1 1,1 2-1,26-5 1,-19 7-36,0 0 0,1 2 0,-1 1 0,0 0 0,0 2 0,0 0 0,0 1 0,0 2 0,-1 0 0,0 1 0,0 2 0,-1 0 0,0 0 0,0 2 0,-1 1 0,-1 0 0,0 2 0,0 0 0,-2 0 0,0 2 0,0 0 0,-2 1 0,0 0 0,-1 1 0,0 1 0,-2 0 0,0 0 0,-1 1 0,-2 1 0,0 0 0,0 0 0,-2 0 0,6 43 0,-9-25 45,-2 0-1,-1 0 1,-2 1-1,-2-1 1,-2 0-1,-1-1 0,-2 1 1,-2-2-1,-24 58 1,0-16-1030,-3-2 1,-4-2-1,-66 92 0,81-131-1253,-1-1 0,-44 41 0,50-55-55,-2-1 0,0 0-1,-1-2 1,-34 18 0,55-34 1937,-2 2-264,0-1-1,-1 0 1,1 0 0,0-1 0,-12 3 0,-19-8-1063,22 0 1275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31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10986,'0'28'3716,"20"27"-1186,-6 13-1633,2 8-384,4 11-161,3 2-192,-2 5-96,1-8-64,-6-3-224,3-8-160,-7-18-545,0-5-961,4-4-1922,-10-12-3683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16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19 475 7239,'-18'-5'8627,"19"1"-8131,3-6-47,0 0 0,1 1 0,0-1 0,1 1 0,0 0 0,0 0 0,1 1 0,0-1 0,0 2 0,1-1 0,0 1 0,1 0 0,-1 1 0,1 0 0,1 0 0,16-7 0,-17 9-349,0 1 0,0 0 0,0 1 0,0 0 0,0 0-1,1 1 1,-1 1 0,1-1 0,-1 1 0,1 1 0,-1 0-1,18 4 1,74 25 22,-76-21 41,0 0 1,1-2-1,0-1 0,0-2 1,1 0-1,51 0 0,-9-11 131,1-4 0,71-20-1,77-13 198,-144 37-430,1 3-1,95 8 1,150 28 284,12 1-135,-263-31-159,-1-3 1,1-3-1,-1-3 0,111-26 0,-21 1 159,2 8 0,0 6 0,1 8 0,0 6 0,185 21 0,-340-17-230,252 18-18,-88-19-3246,-153 0 2151,0-2-1,1 0 0,-1-1 0,0-1 0,-1 0 1,1-2-1,-1 0 0,0 0 0,-1-1 0,0-1 0,0-1 1,-1 0-1,0-1 0,-1 0 0,0-2 0,-1 1 1,21-28-1,25-47-4082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25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9865,'2'4'3892,"3"7"-2931,0-1 0,0 0-1,1 0 1,1 0 0,13 15 0,-8-12-737,1 0 0,0-2 0,22 16 0,-18-16-360,-1 0 0,2-2 0,-1 0 0,1-1 0,1-1 0,-1 0 0,36 6 0,-28-12-2136,-18-7-4267,-19-4-71,-9 5 6854,-51 5-1313,51 3 1950,-1 0 0,1 2 0,-1 0 0,1 1 0,-26 13 1,41-17-846,0 1 0,0 0 0,0 0 0,1 0 0,0 1 1,0-1-1,0 1 0,0 0 0,0 0 0,1 0 0,-1 1 0,1-1 1,-3 7-1,5-8-71,0-1 1,0 0 0,0 0-1,0 0 1,0 1 0,1-1-1,-1 0 1,1 1 0,-1-1-1,1 0 1,0 1 0,0-1-1,0 0 1,1 1 0,-1-1-1,0 0 1,1 1 0,-1-1-1,1 0 1,0 1 0,0-1-1,0 0 1,0 0 0,0 0-1,0 0 1,1 0 0,-1 0-1,1 0 1,-1 0 0,1-1-1,2 2 1,3 3 217,0-1 1,1-1-1,0 1 0,0-1 1,0-1-1,0 1 0,1-1 1,17 3-1,73 5 3331,-17-3 632,-77-7-3863,-6 0-308,1 1 1,-1 0-1,1-1 0,-1 1 0,0 0 0,0-1 1,0 1-1,0-1 0,0 1 0,0-1 0,0 1 1,0-1-1,0 0 0,-1 1 0,1-1 0,-1 0 1,1 0-1,-3 1 0,2 0-27,-37 29-301,14-12 328,0 1 0,2 1 1,1 0-1,0 2 0,-35 49 0,56-71 28,0 0-1,0 0 1,0 1-1,0-1 1,1 1-1,-1-1 1,0 0-1,1 1 1,-1-1-1,1 1 1,-1 0-1,1-1 1,0 1-1,0-1 1,0 1-1,0-1 1,0 1-1,0 0 1,0-1 0,0 1-1,1-1 1,-1 1-1,0-1 1,1 1-1,-1-1 1,2 3-1,0-2 13,0-1 0,0 0 0,-1 0 0,1 1 0,0-1-1,0 0 1,0-1 0,1 1 0,-1 0 0,0-1 0,0 1 0,0-1 0,0 0-1,1 1 1,-1-1 0,3 0 0,7-1 290,-1 0 0,1 0 0,-1-1 0,0 0 0,1-1 0,10-4 0,-17 5 52,0 0-1,-1-1 1,1 1 0,-1-1 0,1 0-1,-1 0 1,0 0 0,0-1 0,0 1 0,-1-1-1,5-6 1,-8 7 759,-4-10-2185,-4 14-2879,-7 3 2174,-1-2-1056,-1 0 0,0-1-1,0-1 1,-22-2-1,6 0-425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27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15823,'0'0'10143,"-2"4"-9935,1 4-223,0 0 1,0 0-1,1 0 0,0 0 1,1 0-1,-1 0 0,2 0 0,-1 0 1,1 0-1,3 9 0,4 22-111,9 58-988,-4 0 1,-4 2-1,-5-1 0,-7 107 1,1-170-1754,-18-44 470,18 6 2280,0-1 1,0 1-1,0 0 0,0-1 0,1 1 0,0-1 0,-1 1 1,1-1-1,0 1 0,1-1 0,0-4 0,0-7-93,-1-36 773,3 1 1,12-66-1,-10 94-120,0-1 1,1 1-1,1 0 0,1 0 1,1 1-1,1 0 1,18-27-1,-20 37-220,1 1 0,1 0 0,0 1 0,0 0 0,1 0 0,0 1 0,1 1 0,0 0-1,0 0 1,0 1 0,1 1 0,16-5 0,-22 8-308,0 0 0,-1 1 1,1-1-1,0 2 0,0-1 0,0 1 0,0 0 0,0 0 0,0 1 0,0 0 0,9 2 1,-12-1-256,0 0 0,0-1 0,0 1 1,0 1-1,0-1 0,-1 0 1,1 1-1,0 0 0,-1 0 0,0 0 1,0 0-1,0 1 0,0-1 1,-1 1-1,1 0 0,-1 0 0,0-1 1,3 9-1,8 28-4959,-12-34 4677,-1 1-1,0 0 1,0 0 0,-1-1-1,1 1 1,-2 0 0,1-1-1,-1 1 1,0-1 0,-3 8-1,-8 49-1336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27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14350,'2'-4'9315,"0"2"-9195,-1 0 0,1 0 0,0 0 0,-1 0 0,1 1-1,0-1 1,0 0 0,0 1 0,0 0 0,0-1 0,1 1 0,-1 0 0,0 0 0,1 0 0,-1 0-1,1 0 1,-1 1 0,1-1 0,-1 1 0,1 0 0,-1 0 0,1 0 0,-1 0 0,1 0 0,-1 0-1,1 1 1,-1-1 0,1 1 0,-1-1 0,1 1 0,-1 0 0,0 0 0,3 2 0,1-1-127,1 2 1,-1-1-1,0 1 1,0 0 0,0 0-1,0 0 1,-1 1-1,0 0 1,0 0-1,0 1 1,0-1 0,4 9-1,0 3-101,-1 1 0,0 1 0,-1-1 0,-2 1 0,0 0 0,-1 0 0,4 34 0,-6-11-1447,-1-1-1,-7 67 1,-9-39-4264,14-66 5031,0 1 0,0 0 1,0-1-1,0 1 1,-1-1-1,1 0 1,-1 1-1,0-1 0,0 0 1,0 0-1,0 0 1,-1 0-1,1-1 1,-5 4-1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2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0 13965,'-49'31'3684,"27"4"-1730,-18 0-3844,-1-9-1826,13 12-448,-15-31 128,23 10 1,-10-32 2273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28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0 254 9001,'26'6'5017,"45"17"1,20 16-1370,-52-21-4468,81 25 0,-113-40 586,9 0-3128,-15-3 2949,0-1-1,0 1 0,0-1 0,0 0 0,-1 1 0,1-1 0,0 0 1,0 0-1,0 1 0,-1-1 0,1 0 0,-1 0 0,1 0 1,0 0-1,-1 0 0,0 0 0,1 0 0,-1 0 0,0 0 1,1 0-1,-1-2 0,22-108-7813,-14 68 9036,12-44 0,-6 37 3232,-11 35-1615,1 0 0,1 0 1,9-18-1,-9 34 891,6 13-1984,0 40 526,-8-30-1615,5 42-575,-3 119 0,-5-145 289,1-27 18,0-10 20,-1 0 0,0 0 0,0 1 0,0-1-1,0 0 1,-1 1 0,1-1 0,-1 0 0,0 0-1,-2 5 1,2-29 350,1 17-326,-1 0 0,1 0 1,0 0-1,0 1 0,0-1 0,0 0 0,2-6 0,6-12 53,0 1-1,2 0 1,0 0-1,1 1 1,1 0-1,20-23 1,-6 11 717,1 2 0,53-46 0,-79 75-715,1-1 0,-1 1-1,1-1 1,0 1 0,-1 0 0,1-1 0,0 1 0,0 0 0,-1 0 0,1 0-1,0 1 1,3-2 0,-4 3-89,-1 0-1,1 0 1,0-1-1,-1 1 1,1 0-1,-1 0 1,1 0-1,-1 0 1,1 0-1,-1 0 1,0 0-1,0 0 1,1 0-1,-1 0 1,0 0 0,0 0-1,0 0 1,0 2-1,1 10-96,4 29-268,-2 0-1,-2 1 1,-2-1 0,-8 52-1,-40 166-307,-56 181 1056,99-417 8,1 1 0,-3 50 0,8-74-343,0 0 0,0 1 0,0-1 0,0 0 0,0 0 0,0 0 0,0 1 0,0-1 0,0 0 0,1 0 0,-1 0 0,0 0 0,1 0 0,-1 0 0,1 1 0,-1-1 0,1 0 0,0 0 0,-1-1 0,1 1 0,0 0 0,0 0 0,0 0 0,-1 0 0,1-1 0,0 1 0,0 0 0,0-1 0,0 1 0,0-1 0,1 1 0,-1-1 0,0 1 0,0-1 0,0 0-1,0 1 1,0-1 0,1 0 0,-1 0 0,0 0 0,0 0 0,0 0 0,0 0 0,1 0 0,-1-1 0,0 1 0,0 0 0,0-1 0,2 0 0,5-2 176,1 0 0,0 0 0,-1-1 1,14-9-1,-6 2 251,1-1 1,-2 0-1,25-24 1,-33 29-294,-1-1-1,1 0 1,-1 0 0,-1 0-1,1-1 1,-2 1 0,1-1 0,-1-1-1,3-9 1,-6 15-126,0 0 0,-1 0 0,0 0 0,0-1-1,0 1 1,0 0 0,-1 0 0,1 0 0,-1 0 0,0 0 0,-1 0 0,1 0-1,-1 0 1,1 0 0,-1 0 0,0 0 0,0 1 0,-1-1 0,1 1 0,-1 0 0,0 0-1,0 0 1,0 0 0,0 0 0,0 0 0,-5-2 0,-11-8-418,-1 1-1,0 0 1,-33-13-1,27 13-689,16 8-302,-1-2 0,1 1 0,-1-2-1,2 1 1,-1-1 0,1-1 0,-14-13 0,20 16 720,0 1-1,0 0 0,0-1 0,1 0 1,0 1-1,0-1 0,0 0 1,1 0-1,-1 0 0,1 0 0,0 0 1,1-1-1,-1 1 0,1 0 0,0 0 1,1-1-1,-1 1 0,2-8 1,12-36-4493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29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9193,'4'2'713,"0"0"1,0 0-1,0 1 1,0-1 0,-1 1-1,1 0 1,0 0-1,4 5 1,24 37 2254,-22-26-2886,0 0-1,12 40 1,-20-52-454,0 0 0,-1 0-1,0 1 1,-1-1-1,1 0 1,-1 0-1,-1 1 1,1-1-1,-1 0 1,-1 0-1,1 0 1,-1 0 0,-1 0-1,1 0 1,-1 0-1,0-1 1,-1 1-1,1-1 1,-1 0-1,0 0 1,-1 0-1,0-1 1,0 1 0,0-1-1,-9 6 1,0 1-342,0 0 1,-1-2 0,-28 16 0,-46 12 3774,86-37-985,45-10 2836,-20 4-3679,-4 1-455,2 0 1,-1 2-1,0 0 1,39 3-1,-54-1-804,0 0-1,0 1 0,1 0 1,-1 0-1,0 0 0,0 0 0,0 1 1,0 0-1,0 0 0,-1 0 1,1 0-1,0 0 0,-1 1 0,0-1 1,1 1-1,-1 0 0,0 0 0,0 0 1,-1 1-1,1-1 0,-1 1 1,1-1-1,-1 1 0,-1 0 0,1 0 1,0 0-1,-1 0 0,0 0 1,1 5-1,1 10-287,-1 0 0,-1 0 0,-3 37 0,0-34 165,2 0 0,2 25 0,-2-45 184,1-1-1,-1 1 1,0-1-1,1 0 1,-1 1 0,1-1-1,-1 0 1,1 1 0,-1-1-1,1 0 1,0 0 0,0 1-1,0-1 1,0 0 0,0 0-1,0 0 1,0 0-1,0 0 1,0 0 0,0-1-1,0 1 1,1 0 0,-1 0-1,0-1 1,0 1 0,1-1-1,-1 1 1,1-1-1,-1 0 1,0 0 0,1 1-1,-1-1 1,1 0 0,-1 0-1,1 0 1,-1 0 0,0-1-1,1 1 1,-1 0-1,1-1 1,-1 1 0,0-1-1,2 0 1,10-3 399,-1 0 1,0-1-1,21-12 1,-22 11-35,8-3 132,-9 5-205,0 0 0,-1-1 0,0 0 0,0 0 0,0-1-1,0 0 1,-1-1 0,0 0 0,12-14 0,-19 21-315,-1-1 0,1 1 0,-1 0 0,0 0 0,1-1 0,-1 1-1,0 0 1,1-1 0,-1 1 0,0-1 0,0 1 0,1 0 0,-1-1 0,0 1 0,0-1 0,0 1 0,0-1 0,0 1 0,1 0-1,-1-1 1,0 1 0,0-1 0,0 1 0,0-1 0,0 1 0,0-1 0,0 1 0,-1-1 0,1 1 0,0 0 0,0-1 0,0 1-1,0-1 1,0 1 0,-1-1 0,1 1 0,0 0 0,0-1 0,-1 1 0,1 0 0,0-1 0,-1 1 0,1 0 0,0-1 0,-1 1-1,1 0 1,-1 0 0,1-1 0,0 1 0,-1 0 0,1 0 0,-1 0 0,1 0 0,-1-1 0,1 1 0,-1 0 0,1 0 0,0 0-1,-1 0 1,1 0 0,-1 0 0,1 0 0,-1 0 0,1 0 0,-1 1 0,1-1 0,-1 0 0,0 0 0,-30 9-173,19-3 88,1 1 0,0 0 0,0 1 0,0 0 0,1 0 0,0 1 0,1 1 0,0-1 0,0 1 0,1 1 0,0 0 0,-8 16 0,7-11 90,1 0-1,1 1 1,0 0-1,1 0 0,1 1 1,0-1-1,2 1 1,-3 28-1,5-41 24,1 1-1,0 0 1,1 0-1,-1-1 1,1 1-1,0-1 1,0 1 0,1 0-1,0-1 1,0 0-1,0 1 1,0-1-1,1 0 1,0 0-1,0-1 1,1 1 0,-1 0-1,6 4 1,-6-7-2,0 0 1,0 0-1,0 0 1,0 0-1,1 0 1,-1-1-1,1 1 1,0-1-1,-1 0 1,1 0-1,0-1 1,-1 1-1,1-1 1,0 0-1,0 0 1,0 0-1,-1 0 1,1-1-1,0 1 1,0-1 0,-1 0-1,1 0 1,-1 0-1,1-1 1,-1 0-1,1 1 1,-1-1-1,4-3 1,10-6 46,-1-1 1,-1-1-1,0 0 0,0-1 1,-1 0-1,-1-1 1,-1-1-1,0 0 1,14-26-1,4-14 6,39-97-1,49-173 12,-118 326-103,0 0 1,0 0-1,1 0 1,-1-1 0,0 1-1,1 0 1,-1 0-1,0 0 1,1-1-1,-1 1 1,0 0-1,1 0 1,-1 0 0,0 0-1,1 0 1,-1 0-1,1 0 1,-1 0-1,0 0 1,1 0 0,-1 0-1,0 0 1,1 0-1,-1 0 1,0 0-1,1 1 1,-1-1-1,0 0 1,1 0 0,-1 0-1,0 0 1,1 1-1,-1-1 1,0 0-1,1 0 1,-1 1 0,0-1-1,0 0 1,1 0-1,-1 1 1,0-1-1,0 1 1,12 11 19,-7-1-22,-1-1 1,0 0-1,-1 1 1,0 0-1,-1 0 1,0 0-1,1 13 1,1 8-5,50 420-731,-28-151-3126,-20-230 2076,-2 118-7462,-4-132 3622,0-48 866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2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0 14350,'-11'26'1532,"-1"0"0,-1-1 0,-1-1 0,-31 41 0,-81 79-305,121-138-1317,-17 18 17,-1-1 0,-1-1 0,-1-1 0,0-1 0,-47 26 0,67-43 154,14-10 163,2 0 1,-1 1 0,1 0-1,-1 1 1,1 0 0,1 1 0,-1 0-1,22-4 1,-15 3 62,77-18 972,105-11 0,-167 29-1729,-8 6-898,-9 1-5135,-18 4 4171,-41 83-2321,17-28 5146,14-35 1556,1 1 0,-14 54 1,24-74-1632,0 0 0,0 1 1,0-1-1,1 0 0,0 0 1,0 0-1,1 0 1,-1 0-1,2 0 0,-1 0 1,1 0-1,0 0 0,1 0 1,-1-1-1,1 1 1,6 9-1,-8-14-364,1-1 0,-1 1 1,1 0-1,0 0 0,-1 0 0,1-1 1,0 1-1,0-1 0,0 1 0,0-1 1,0 0-1,0 0 0,0 0 0,1 0 1,-1 0-1,3 0 0,3 2 63,0 0-225,0 0-1,0-1 1,0 0 0,0 0 0,0-1 0,0 0 0,0-1-1,1 1 1,15-3 0,-6 0-1152,0-1 0,33-10 0,-36 6-975,-1-1 1,-1 0-1,0-1 1,0 0-1,22-22 1,-23 20 18,-1 0 1,0 0 0,16-22-1,-9-13 664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30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14990,'74'-2'9356,"-32"1"-8263,1 1-1,-1 2 0,48 8 0,-83-8-1076,1-1 0,-1 1 0,0 1-1,1-1 1,-1 1 0,0 0 0,-1 1 0,1 0-1,-1 0 1,1 0 0,-1 1 0,-1 0-1,1 0 1,-1 0 0,1 1 0,-2-1 0,1 1-1,-1 1 1,1-1 0,-2 1 0,1-1 0,-1 1-1,0 0 1,0 0 0,-1 1 0,0-1 0,2 13-1,-2 3-490,0 0 0,-2-1 0,0 1 0,-2 0 0,0 0 0,-1-1 0,-13 43 0,8-29-1260,6-25 535,0 0 0,-1 0 0,0 0 0,-6 11 0,-2-1-2187,4-7-1581,30-35-4299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1:3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11018,'0'5'768,"0"-1"-1,0 1 1,1-1-1,0 1 1,0-1-1,0 0 1,3 8-1,4 18 1026,2 158 535,-6-152-2321,0-6 80,-2 0 0,0 1 1,-2 0-1,-5 35 0,4-51 452,1-12 2050,1-6-1649,3-4-660,1 1 0,-1 0 0,1 0 1,1 1-1,-1-1 0,1 1 0,0 0 0,0 1 1,0 0-1,9-5 0,18-15 412,-16 12-455,0-2 0,-1 0 0,0-1 0,-2 0 0,1-1 0,-2-1 0,0 0 0,-2-1 0,15-27 0,-26 45-239,1 0 0,-1 0 0,1 0 0,-1 0 0,1-1 0,-1 1-1,1 0 1,0 0 0,-1 1 0,1-1 0,-1 0 0,1 0 0,-1 0 0,1 0 0,-1 0 0,1 1-1,-1-1 1,1 0 0,-1 0 0,1 1 0,-1-1 0,1 0 0,-1 1 0,1-1 0,-1 0 0,0 1-1,1-1 1,-1 1 0,0-1 0,1 1 0,-1-1 0,1 1 0,6 13-33,-1-1 1,0 1 0,-1 1-1,0-1 1,-1 0 0,-1 1-1,3 28 1,4 12-108,70 363-5666,-25 1-10089,-51-339 10601,2-30 849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3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11050,'0'16'4100,"23"30"-64,-6 1-2915,-8 2-736,4 8-161,0 1-480,-7-4-129,7 0-319,-13-13-802,0-18-2306,12 6-255,-24-57-6119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6:48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116 133 9673,'0'0'14019,"-1"0"-13969,1 0 1,-1 0 0,0-1 0,0 1-1,0 0 1,0 0 0,0 0-1,0 0 1,0 0 0,0 1 0,1-1-1,-1 0 1,0 0 0,0 1-1,0-1 1,0 0 0,0 1 0,1-1-1,-2 2 1,-8 20-96,1 1 0,2 0 0,0 1 0,1-1-1,2 2 1,0-1 0,2 0 0,1 0 0,0 1 0,4 30 0,-2-50 53,0 0-1,0 0 1,0 0 0,0 0 0,1 0 0,-1 0 0,1-1 0,1 1 0,-1-1 0,1 1 0,-1-1 0,1 0 0,0 0 0,1 0 0,-1 0 0,1-1 0,5 5 0,-7-6 38,1-1 0,-1 0 0,1 0 0,0 0 0,0 0 0,-1 0 0,1-1 0,0 1 0,0-1 0,0 1 1,-1-1-1,1 0 0,0 0 0,0-1 0,0 1 0,0 0 0,-1-1 0,1 0 0,0 0 0,0 0 0,-1 0 0,1 0 0,-1 0 1,1-1-1,-1 1 0,0-1 0,1 1 0,-1-1 0,0 0 0,0 0 0,4-5 0,-3 3 118,1 0 0,-1 0-1,0 0 1,0-1 0,0 1 0,-1-1 0,1 0-1,-1 0 1,0 0 0,-1 0 0,1 0 0,-1 0-1,0 0 1,1-11 0,-2 5 5,0 0 0,-1 0 0,-1 0 0,1 1 0,-2-1 0,1 0-1,-5-10 1,-4-4-87,0-1-1,-2 2 1,0-1-1,-2 2 1,-19-25-1,23 35-132,-50-51-250,58 61 308,-24-30-209,26 33 198,1-1 0,0 0 0,-1 0 0,1 1 0,0-1 0,0 0 0,-1 0 0,1 1 0,0-1 0,0 0-1,0 0 1,0 1 0,0-1 0,0 0 0,0 0 0,0 0 0,1 1 0,-1-1 0,0 0 0,0 0 0,1 1 0,-1-1 0,0 0-1,1 1 1,-1-1 0,1 0 0,-1 1 0,1-1 0,-1 1 0,1-1 0,-1 0 0,1 1 0,-1 0 0,1-1 0,0 1-1,-1-1 1,1 1 0,0 0 0,0-1 0,-1 1 0,1 0 0,0 0 0,0-1 0,-1 1 0,1 0 0,0 0 0,0 0 0,0 0-1,-1 0 1,1 0 0,0 0 0,1 1 0,40-5-141,1 1 0,0 3-1,63 7 1,-12 6-2520,-32-12-3565,-57-1 4261,-10 8-1619,2-3 3364,-1 0-1,0 0 1,0-1 0,0 0-1,-1 0 1,1 0 0,-1 0 0,-10 6-1,9-7 626,0 1-1,0 1 1,0-1-1,1 1 1,0 0-1,0 1 1,-7 8-1,12-14-286,-1 1 1,1 0-1,0-1 0,-1 1 0,1 0 0,0 0 0,-1 0 0,1-1 1,0 1-1,0 0 0,0 0 0,0 0 0,0 0 0,0-1 0,0 1 1,0 0-1,0 0 0,0 0 0,1-1 0,-1 1 0,0 0 0,0 0 1,1 0-1,-1-1 0,0 1 0,1 0 0,-1-1 0,1 1 0,-1 0 1,1-1-1,0 1 0,-1 0 0,1-1 0,-1 1 0,1-1 0,0 1 1,-1-1-1,1 0 0,0 1 0,0-1 0,0 0 0,-1 1 0,1-1 1,1 0-1,0 1-99,0 0 0,1-1 0,-1 1 0,0-1 0,0 0 0,1 0 0,-1 1 0,0-2 0,0 1 0,0 0 1,1 0-1,-1-1 0,0 1 0,0-1 0,0 1 0,0-1 0,4-2 0,-2 1-82,-1 0-27,0 0-1,0 0 1,0 0 0,0-1 0,-1 1 0,1-1-1,0 1 1,-1-1 0,0 0 0,0 0-1,0 0 1,0 0 0,0-1 0,0 1 0,1-6-1,4-25-519,-7 31 694,0 2-13,-1 0-1,1 1 1,-1-1-1,1 0 0,-1 0 1,1 0-1,-1 1 0,0-1 1,1 0-1,-1 1 0,0-1 1,0 1-1,1-1 0,-1 1 1,0-1-1,0 1 0,0-1 1,0 1-1,0 0 0,-1-1 1,0 4 27,0-1 0,0 1 0,1 0 0,-1 0 1,1 0-1,-1 0 0,1 0 0,0 0 0,0 0 1,1 0-1,-1 0 0,1 0 0,-1 0 0,1 1 0,0 5 1,5 65 661,-3-47-628,13 106 571,-2-27-2536,-10-34-6356,-4-79 3436,-4-1 2707,0-1 508,9-11-2574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6:48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9321,'-6'43'3404,"0"53"-1,-3 16-1087,-42 202 775,-22 183 240,71-473-3428,1 0-1,1 0 1,6 44-1,-5-64-1273,-6-34-20768,10-4 21173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6:4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13325,'0'0'4815,"2"5"-566,-1-2-3844,0 0 0,0 0 0,0 0 0,-1 0 0,1 0 0,-1 1 0,0-1 0,0 0 0,0 0 0,0 0 0,-1 0 0,1 0 0,-2 5 0,0-4 278,2 0-4083,0 2 5648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6:49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45 115 10442,'5'37'8145,"-5"-26"-3909,0-21 380,0 7-3004,-35-2-1425,24 5-240,8 0 16,4 0-14,0 0 65,0 0 0,0 0 0,0 0 0,1 0 0,-1 0 0,0 0 0,0 0 0,0-1 0,0 1 0,0 0-1,0-1 1,0 1 0,0-1 0,0 1 0,0-1 0,0 1 0,0-1 0,0 0 0,0 0 0,0 1 0,-1-1-1,2-1 1,3-32 277,-9 29-2594,-3-3 1303,12 0-5248,-3 6 5409,0 0 0,-1-1 1,1 1-1,-1-1 0,1 1 1,-1-1-1,0 1 0,0-1 1,0 0-1,0 0 1,0 1-1,0-4 0,3-8-1678,3-16-2458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6:5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13 144 12043,'-3'14'3607,"-2"-20"942,1-11-945,6 6-4084,0 7 218,-1 1 568,0 1-1,0-1 1,0 0-1,0 0 1,0 0-1,-1 1 1,1-1-1,-1 0 1,0 0-1,0 0 0,0 0 1,0 0-1,-1-3 1,1 4-189,10-8 53,-9 9-288,-1 0 1,1 0 0,0 0 0,-1 0 0,1 0-1,0 0 1,0 0 0,0 0 0,0 0 0,0 1 0,0-1-1,0 0 1,0 1 0,0-1 0,0 1 0,0-1 0,0 1-1,0-1 1,0 1 0,0 0 0,1-1 0,-1 1-1,0 0 1,0 0 0,2 0 0,12 2-646,2-6-8789,-3-10-257,-5-1 8590,3-3-2016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6:44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1 5765,'0'1'245,"-1"0"0,1 0 0,-1-1 0,1 1 0,-1 0-1,1 0 1,-1 0 0,0-1 0,1 1 0,-1 0-1,0-1 1,1 1 0,-1 0 0,0-1 0,0 1-1,0-1 1,0 1 0,0-1 0,1 0 0,-1 1 0,0-1-1,0 0 1,0 1 0,0-1 0,0 0 0,0 0-1,0 0 1,0 0 0,-2 0 0,-48 1 5814,10 0-1333,34 1-4290,0 0 1,0 1 0,0-1-1,0 1 1,-11 8 0,2-2 103,13-8-268,0 2-160,0 0 0,0 1 1,0-1-1,0 1 0,1-1 0,-5 8 0,6-7-97,0 0-1,0 1 1,1-1-1,-1 0 1,1 0-1,0 0 1,0 0 0,0 0-1,2 8 1,-1 5-28,1 25-79,8 42-1,1 20 43,-8-55 65,-2-1 0,-2 1 0,-2-1 0,-3 0 0,-1 0-1,-3-1 1,-1 0 0,-29 72 0,5-44 102,-54 81-1,-17 32 46,90-150-157,17-24 16,1-9-10,37 16 296,-23-14-240,-3 2-53,0 1 1,-1 1-1,0 0 0,0 1 1,-1 0-1,-1 1 0,0 0 1,0 1-1,-2 0 0,0 0 1,0 1-1,-2 0 0,1 0 1,-2 0-1,0 1 0,5 30 1,-1 18 34,-2 0-1,-4 126 1,-4-125 47,1-13-68,-1 13 168,14 117 0,-10-161-155,1 0 0,2-1 1,0 0-1,0 0 0,2 0 0,1-1 1,0 0-1,1-1 0,23 31 1,58 55-1714,11 12-7323,-90-100 6231,0 1-1,-2 1 1,0 0 0,-1 0-1,12 31 1,-10-12-252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6:47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15343,'-4'2'5908,"-12"8"-2522,13 2-3536,1 0 1,1-1 0,0 1-1,1 0 1,0 0 0,0 0-1,2 0 1,-1 0 0,5 14-1,0 17-225,-1-2 93,25 277 297,-28-260 525,-3 0 1,-2 0 0,-14 84-1,15-130-462,-1 0 0,0 0 0,0 0-1,-1-1 1,-1 0 0,-9 18 0,12-26 39,1-3-110,0-1 0,0 1 1,0-1-1,1 1 0,-1-1 0,0 0 0,0 1 0,1-1 0,-1 0 0,0 1 0,1-1 0,-1 0 1,1 0-1,-1 0 0,1 1 0,-1-1 0,1 0 0,0 0 0,-1 0 0,1 0 0,0 0 0,0 0 0,0 0 1,-1-1-1,-3-24 98,3 5-163,0 0 0,2 0 0,0 0 0,2 1 0,0-1 0,1 0-1,1 1 1,1 0 0,11-25 0,-13 36 15,-1 0-1,1 1 1,1 0-1,0 0 1,0 0 0,0 1-1,1-1 1,0 1-1,1 1 1,-1-1 0,1 1-1,1 0 1,-1 1-1,1-1 1,0 2 0,0-1-1,0 1 1,1 0-1,-1 1 1,1 0 0,0 0-1,0 1 1,12-2-1,-15 4 25,0 0 0,0 0 1,-1 1-1,1-1 0,0 1 0,-1 1 0,1-1 0,-1 1 0,1 0 0,-1 0 0,0 0 0,0 1 0,0 0 0,0 0 0,0 0 0,5 5 0,-7-5 51,0 0-1,0 0 0,0 0 0,-1 0 0,1 1 1,-1-1-1,0 1 0,0-1 0,0 1 0,-1 0 1,1 0-1,-1 0 0,0 0 0,0 0 1,0 0-1,-1 0 0,1 0 0,-1 0 0,0 0 1,0 0-1,0 1 0,-1-1 0,-1 6 0,-4 8 147,-2-1 0,0 1 0,0-1 0,-2-1 0,0 0 0,-1 0 0,0-1 0,-1 0-1,-20 17 1,13-10-174,-25 22-841,41-41 479,0-1 0,0 1-1,0-1 1,-1 0 0,1 0 0,0 0 0,-1 0 0,1 0-1,-1-1 1,0 0 0,-6 2 0,2 6-5234,7-3 3585,11-26-7584,-3-10 5721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6:48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3 100 3139,'-1'8'439,"0"1"0,1-1 0,0 0 0,0 0 0,1 1 0,0-1 1,3 11-1,3 25 137,-6-29-396,0-1 0,1 0-1,1 0 1,0 0 0,9 24-1,-11-36-87,0 1-1,0-1 0,0 1 0,1-1 0,-1 0 0,0 1 0,1-1 0,0 0 0,0 0 0,-1 0 0,1 0 0,0 0 0,0-1 0,1 1 0,-1-1 0,0 1 0,0-1 0,1 0 0,-1 0 0,1 0 0,-1 0 0,1 0 0,0 0 0,-1-1 0,1 1 0,0-1 0,-1 0 0,1 0 0,0 0 1,-1 0-1,1 0 0,0 0 0,-1-1 0,1 0 0,0 1 0,-1-1 0,5-2 0,3-2 343,0 0 0,0 0 0,0-1 0,-1-1 0,0 1 0,0-1 0,0-1 0,-1 0 0,-1 0 1,1-1-1,-1 0 0,6-9 0,-5 6 180,-1-1 0,0 0-1,-1 0 1,-1 0 0,0-1 0,0 1 0,-2-1 0,4-23 0,-6 32-421,-1 0 1,1 0-1,-1 0 1,-1 0 0,1 0-1,-1 0 1,0 0-1,0 0 1,0 0 0,-1 0-1,1 0 1,-1 1-1,-1-1 1,1 1 0,0-1-1,-1 1 1,0 0-1,0 0 1,-5-5 0,5 6-227,-1 1 1,1-1 0,-1 1-1,1 0 1,-1 0 0,0 0-1,0 0 1,0 1 0,0-1-1,0 1 1,0 0 0,0 0-1,0 1 1,0-1 0,0 1-1,-1 0 1,1 0 0,0 0-1,0 1 1,0 0 0,-1-1-1,-5 4 1,-9 5-1123,18-8 899,0 0 0,-1 0 0,1 0 0,-1 0 0,0 0 0,1-1-1,-1 1 1,0 0 0,1-1 0,-1 1 0,0-1 0,-2 0 0,4 0 215,1 0 0,-1 1 0,0-1 0,1 0 0,-1 0-1,0 0 1,1 0 0,-1 0 0,0 0 0,1 1 0,-1-1 0,0 0 0,1 0 0,-1 0 0,0 1 0,0-1 0,1 0 0,-1 1 0,0-1 0,0 0 0,1 0 0,-1 1 0,0-1 0,0 0 0,0 1-1,0-1 1,1 1 0,-1-1 0,0 0 0,0 1 0,0-1 0,0 0 0,0 1 0,0 0 13,0-1 1,0 1-1,0 0 0,1-1 1,-1 1-1,0-1 0,0 1 1,0 0-1,1-1 0,-1 1 1,0-1-1,1 1 0,-1-1 1,1 1-1,-1-1 0,1 1 1,-1-1-1,0 0 0,1 1 1,-1-1-1,1 0 0,0 1 1,-1-1-1,1 0 0,-1 1 1,1-1-1,0 0 0,-1 0 1,1 0-1,-1 0 0,1 0 1,0 0-1,-1 0 1,1 0-1,0 0 0,9 1-33,-1-1 1,0 1-1,0 1 0,0 0 1,0 0-1,0 1 0,0 0 1,0 0-1,-1 1 0,1 1 1,-1-1-1,0 1 0,-1 0 1,9 8-1,7 8 194,0 2-1,36 46 1,-16-16 294,-41-50-328,1 0 0,0 0 0,-1 0 0,1 0 0,0 0 0,1-1 0,-1 1 0,0-1 0,1 0-1,-1 0 1,1 0 0,0-1 0,-1 1 0,1-1 0,0 0 0,0 0 0,0 0 0,0-1 0,6 1 0,-5-2 54,0 0 0,-1 0 0,1 0 0,-1-1 0,1 1-1,-1-1 1,1-1 0,-1 1 0,0 0 0,0-1 0,0 0 0,-1 0 0,1 0 0,-1 0-1,5-6 1,0-1 203,0 0-1,0-1 1,-1 0-1,0 0 1,-1-1-1,8-21 1,-11 25-261,0 0 0,-1-1 0,0 1 0,0 0 1,-1-1-1,0 1 0,0 0 0,-1-1 0,0 0 0,-1 1 0,-1-12 0,1 17-199,0 1 0,0-1-1,0 1 1,0 0 0,0-1-1,-1 1 1,1 0 0,-1 0 0,1 0-1,-1 0 1,0 0 0,0 0-1,0 1 1,0-1 0,0 1-1,0-1 1,0 1 0,0 0-1,-1-1 1,1 1 0,0 0-1,-4 0 1,0-1-305,1 1 0,-1 0 0,0 1 0,1-1 0,-1 1 0,0 0 0,0 0 0,-7 2 0,-71 22-6045,36-10 1470,42-12 3995,0 0-1,0 0 1,0 0 0,-1-1 0,1 0 0,0 0-1,-12 0 1,12-2-735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6:48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18065,'14'52'4965,"-14"2"-385,12 25-5092,-7 5-1763,23 38-703,-19-10-65,14 16 608,-23-25 257,14 5 225,-21-34 415,7-15-512,0-7-801,-27-59 834,-13-43-1763,31 8 3780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6:49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18321,'26'20'5157,"-1"-10"-352,-3 2-4773,10-7-1217,17 19-1282,-11-16-1665,3-3-1024,4 4 95,-13-9-64,4 6 256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32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74 10186,'34'89'6043,"12"44"-4309,-42-117-1703,-1 0 1,0 0-1,-1 0 0,-1 1 1,-1-1-1,-2 28 1,1-41-7,1 0 0,0 0 1,-1 0-1,0 0 0,0 0 0,0-1 1,0 1-1,0 0 0,-1 0 1,1-1-1,-1 1 0,1-1 1,-1 1-1,0-1 0,0 0 1,0 1-1,-1-1 0,1 0 1,0-1-1,-1 1 0,1 0 1,-1-1-1,0 1 0,1-1 1,-1 0-1,0 0 0,0 0 1,0 0-1,0 0 0,0-1 1,0 1-1,0-1 0,-5 0 1,2 0 95,-1 0 1,0-1 0,0 0 0,0 0 0,0 0 0,1-1 0,-1 0 0,0-1 0,1 1 0,0-1 0,0-1-1,0 1 1,-7-5 0,12 6-75,-1 0 0,1 1 0,-1-1-1,1 0 1,-1 0 0,1 0 0,0 0-1,0 0 1,0 0 0,0 0 0,1 0-1,-1-1 1,0 1 0,1 0 0,0 0-1,-1-1 1,1 1 0,0 0 0,0-1-1,0 1 1,1 0 0,-1 0 0,0-1-1,1 1 1,0 0 0,-1 0 0,1 0-1,0-1 1,2-2 0,3-8 81,1 1 1,1 0-1,13-18 1,-12 19-44,15-25 14,2 2 0,1 1-1,2 1 1,1 1 0,2 2 0,0 1 0,2 1-1,1 2 1,41-21 0,-75 45-90,0 1 0,0-1 0,0 1 0,0-1 0,0 1 1,0 0-1,0-1 0,0 1 0,0 0 0,0 0 0,0 0 0,0 0 1,0 0-1,0 0 0,0 0 0,0 0 0,0 0 0,0 0 0,0 1 0,0-1 1,0 0-1,0 1 0,0-1 0,0 1 0,0-1 0,0 1 0,0 0 1,0-1-1,-1 1 0,1 0 0,0-1 0,0 1 0,-1 0 0,1 0 1,-1 0-1,2 1 0,-1 0-8,1 1 0,-1 1-1,0-1 1,0 0 0,0 0 0,0 0 0,-1 0 0,1 1 0,0 6 0,-4 58-273,-2 0 0,-3 0-1,-21 82 1,-75 194-347,98-329 781,1 1 1,1-1 0,0 1 0,1 0 0,0 0 0,0 22-1,3-34-99,0 0-1,1 0 0,0 0 0,-1-1 1,1 1-1,1 0 0,-1 0 0,0 0 1,1-1-1,0 1 0,0-1 0,0 1 1,0-1-1,0 0 0,1 0 0,0 0 1,-1 0-1,1 0 0,0-1 0,0 1 1,1-1-1,-1 0 0,0 0 0,1 0 1,-1 0-1,1-1 0,0 1 0,-1-1 1,1 0-1,7 1 0,-2 0-91,0-1 0,0 0 1,0-1-1,0 0 0,0 0 0,0-1 0,0 0 0,0-1 1,0 0-1,-1 0 0,1-1 0,-1 0 0,1 0 1,-1-1-1,0 0 0,13-9 0,-13 7-679,1 0-1,-2-1 1,1 0 0,0 0-1,-1-1 1,-1 1 0,1-2-1,8-14 1,7-12-5839,36-43 0,-54 73 6023,31-29-3800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6:49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0 19506,'-1'2'486,"0"1"-1,0-1 0,0 0 0,-1 0 0,1 0 0,-1 0 0,1 0 0,-1 0 0,0-1 0,-3 4 0,-43 24-1451,14-10-750,-7 20-83,-27 15-122,-89 75 332,126-101 2732,2 1 0,-46 58 1,69-79-870,5-7-211,0 0 0,0 0 0,0 0-1,0 1 1,0-1 0,0 0 0,0 0 0,1 1 0,-1-1 0,0 1-1,1-1 1,-1 1 0,1-1 0,-1 1 0,1-1 0,0 1 0,0-1-1,-1 1 1,1-1 0,0 1 0,1-1 0,-1 1 0,0 2 0,7 2 486,15-1-387,0-1 0,1-1-1,-1-1 1,1-1 0,-1 0-1,25-4 1,13 1 244,-58 2-403,1 0 1,-1 0 0,1 1-1,0-1 1,-1 1-1,1-1 1,-1 1 0,0 0-1,1 0 1,-1 0-1,1 0 1,-1 1 0,0-1-1,0 0 1,0 1-1,0 0 1,0-1-1,0 1 1,0 0 0,-1 0-1,1 0 1,-1 0-1,1 0 1,-1 1 0,0-1-1,1 0 1,-1 1-1,-1-1 1,2 5 0,-1-5-203,-1 1 0,1 0 0,-1-1 0,0 1 0,1 0 0,-2 0 0,1-1 0,0 1 1,0 0-1,-1-1 0,0 1 0,1 0 0,-1-1 0,0 1 0,0-1 0,0 1 0,-1-1 1,1 1-1,-1-1 0,1 0 0,-1 0 0,0 0 0,0 0 0,0 0 0,0 0 0,0 0 1,-2 1-1,-7 7-3576,-14 7-2098,24-17 5549,0 0-1,1 1 1,-1-1 0,0 0-1,0 0 1,0 0-1,0 0 1,0-1 0,0 1-1,0 0 1,1 0 0,-1 0-1,0-1 1,0 1-1,0-1 1,1 1 0,-1 0-1,0-1 1,0 1 0,1-1-1,-2 0 1,-20-19-1582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6:49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9897,'42'-7'4324,"24"16"-31,-11-9-1731,4-5-2434,14-2-1121,-6 7-929,-6-7-1281,-19-13-1089,5 20 0,-34-27 0,11 22 2082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6:50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8456,'0'9'732,"-2"0"-1,1 0 1,-1-1 0,0 1 0,-1 0-1,1-1 1,-9 16 0,-10 35 770,-32 239 792,48-252-2252,3-1 0,1 1 0,3-1 0,11 74 0,-11-109-198,0 0-1,1 0 1,1-1 0,-1 1 0,1-1-1,1 0 1,0 0 0,0 0-1,1-1 1,12 15 0,-16-20 12,1 0 0,0-1 1,0 0-1,0 1 0,0-1 1,0 0-1,0-1 0,0 1 1,1-1-1,-1 1 0,0-1 1,1 0-1,-1 0 1,1 0-1,0-1 0,-1 1 1,1-1-1,0 0 0,-1 0 1,1 0-1,0-1 0,-1 1 1,1-1-1,-1 0 0,1 0 1,-1 0-1,1 0 0,-1-1 1,0 1-1,1-1 0,-1 0 1,0 0-1,3-3 0,11-8-419,-1-1 0,-1 0 0,0-1 0,-1-1-1,22-32 1,9 8-3158,-35 15 1287,9 14 608,-18 9 1797,0 0 0,-1-1-1,1 1 1,0 0 0,-1 0-1,1 0 1,-1-1-1,0 1 1,0 0 0,0-1-1,0-2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6:51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39 11307,'-3'3'7450,"2"-3"-7327,7 19 3370,18 44-3568,4 12 6,-24-59 197,-1 0-1,0 0 1,-1 1-1,0 0 1,-2 28 0,0-40-42,0-1 1,0 1 0,-1-1 0,1 1 0,-1 0-1,0-1 1,0 0 0,-1 1 0,0-1 0,1 0 0,-1 0-1,-1 0 1,1 0 0,0 0 0,-1 0 0,0-1 0,0 1-1,0-1 1,0 0 0,-1 0 0,1 0 0,-1 0-1,0 0 1,-4 2 0,7-5-57,0 1 0,0-1 0,0 0 1,0 1-1,1-1 0,-1 1 0,0-1 0,0 0 0,0 0 0,0 0 0,0 0 0,0 0 0,0 0 0,0 0 1,0 0-1,0 0 0,0 0 0,0 0 0,1 0 0,-1-1 0,0 1 0,0 0 0,0-1 0,0 1 0,0 0 1,1-1-1,-1 0 0,-1 0 0,2 0-3,-1 0 1,0-1-1,1 1 1,0 0-1,-1-1 1,1 1-1,0-1 1,-1 1-1,1-1 0,0 1 1,0-1-1,0 1 1,1 0-1,-1-1 1,1-2-1,0-3 16,2-1 0,-1 1 0,1 0 0,0 0 0,7-12 0,4 1-255,1 1 1,0 0 0,2 1 0,20-15-1,-15 12-376,-2 2-841,0 2 0,38-21-1,52-17-7457,5 19-124,-111 32 9060,1 1 0,-1-1-1,1 1 1,0 1 0,-1-1-1,1 1 1,5-1 0,-9 1 360,0-1 0,1 0 0,-1 1 0,0-1 0,0 0 0,0 0 0,0 0 1,0 0-1,0 0 0,0 0 0,0-1 0,0 1 0,0 0 0,-1 0 0,1-1 0,0 1 0,-1 0 1,1-1-1,-1 1 0,1-3 0,10-13 8232,-11 13-7322,0 4-1303,0-1 0,0 1 0,0 0 0,0-1 0,1 1 0,-1-1 0,0 1 0,0 0 0,0-1 0,0 1 0,0-1 0,0 1 0,0-1 0,0 1 0,-1 0 0,1-1 0,0 1 0,0-1 0,0 1 0,0 0 0,0-1 0,-1 1 0,1-1 0,0 1 0,0 0 0,-1-1 0,1 1 0,0 0 0,-1-1 0,1 1 0,-1-1 0,-3 2-23,-1 0-1,1 1 1,0-1 0,0 1-1,-1-1 1,1 1 0,0 0-1,0 1 1,1-1 0,-1 1-1,1-1 1,-1 1 0,1 0-1,0 1 1,0-1 0,-5 8-1,-46 69 34,48-70-2,5-9-22,-15 26 210,-20 43 1,33-63-108,0 0 0,0 1 0,1-1 1,0 0-1,1 1 0,-1-1 0,1 1 0,1 0 0,-1-1 1,1 1-1,1 0 0,1 7 0,-2-13-67,0-1 0,0 1 0,1-1 0,-1 1 0,1-1 0,-1 1-1,1-1 1,0 0 0,-1 1 0,1-1 0,0 0 0,0 0 0,0 1 0,0-1 0,0 0 0,0 0 0,0 0 0,1 0-1,-1 0 1,0 0 0,0-1 0,1 1 0,-1 0 0,1-1 0,1 2 0,-1-2 22,1 0 0,-1 0 0,1 0 0,0 0 0,-1-1 1,1 1-1,-1-1 0,1 1 0,-1-1 0,1 0 0,-1 0 0,0 0 0,5-2 0,-1-1 49,0 0-1,0 0 0,0-1 0,-1 1 1,1-1-1,-1-1 0,0 1 0,-1-1 0,8-10 1,-9 7-45,0 0 1,-1 0 0,1 0-1,-2 0 1,0 0 0,0 0-1,0-1 1,-1 1 0,-2-16-1,1-7-161,1 29-52,3 8-417,4 7 415,2 1 0,-1-1 1,2-1-1,-1 0 0,2 0 0,-1-1 0,21 15 1,-30-25 121,0 1 1,0-1-1,0 0 1,0 1 0,0-1-1,0 0 1,1 0 0,-1 0-1,0 0 1,0 0-1,0 0 1,0 0 0,0 0-1,0 0 1,0 0 0,0-1-1,1 1 1,-1 0-1,0-1 1,0 1 0,0-1-1,0 1 1,0-1-1,-1 0 1,1 1 0,0-1-1,0 0 1,0 0 0,-1 0-1,1 1 1,0-1-1,0 0 1,-1 0 0,1 0-1,-1 0 1,1-2 0,19-41-543,-18 37 467,53-151 1012,-55 157-878,13-28 1459,-12 30-1447,0 1 1,0-1-1,0 1 1,0-1-1,-1 1 1,1-1-1,0 1 1,-1-1-1,1 1 1,-1 0 0,1-1-1,-1 1 1,0 0-1,1-1 1,-1 3-1,14 72-56,7 100 0,-9-63-70,51 687-1672,-67-781-1562,-5-29 1916,-11-39-124,-31-171 564,20-10 3407,25 148-793,3 1 1,5-1-1,18-132 1,-18 192-1448,2 0 1,0 1-1,2-1 1,0 1-1,1 0 1,1 1 0,1 0-1,1 0 1,17-24-1,-26 41-196,1 1 0,0 0 0,-1 0 0,1 0 0,0 0 1,0 1-1,0-1 0,0 0 0,1 1 0,-1-1 0,0 1 0,1 0 0,-1 0 0,1 0 0,-1 0 0,1 0 0,-1 0 0,5 0 0,-5 1-9,0 1-1,0-1 0,1 0 1,-1 1-1,0 0 0,0-1 1,0 1-1,0 0 0,0 0 1,0 0-1,0 0 0,0 1 0,-1-1 1,1 0-1,0 1 0,-1-1 1,3 4-1,1 1-18,0 1 0,-1 0 0,1 0 0,-2 1 1,1-1-1,-1 1 0,0-1 0,-1 1 0,0 0 0,2 14 0,-3-13-130,0 1-1,-1-1 1,-1 1-1,1-1 1,-5 18-1,3-19-742,0 0 0,-1 0 0,0 0 0,-1 0 0,1-1 0,-9 12 0,8-13 49,-1 0 0,1-1 0,-1 0 0,-1 0 0,1 0 0,-1 0 0,0-1 0,0 0 0,0 0 0,0-1 0,-1 1 0,1-1 0,-1-1 0,0 1 0,0-1 0,0 0 0,0-1 0,-10 1 0,-42-5-4244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1:33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0 9257,'-40'4'12689,"30"-1"-12865,5-2 1740,-3 4-1213,7-5-377,1 0-1,-1 0 0,1 0 1,-1 0-1,1 0 0,-1 1 1,1-1-1,-1 0 0,1 0 1,0 0-1,-1 0 0,1 1 1,-1-1-1,1 0 0,0 0 1,-1 1-1,1-1 0,-1 0 1,1 1-1,0-1 0,-1 0 1,1 1-1,0-1 0,0 0 1,-1 1-1,1-1 0,0 1 1,0-1-1,0 1 1,-1-1-1,1 0 0,0 1 1,0 0-1,1 6-1,0 0-1,1-1 1,0 1-1,0-1 1,0 1 0,1-1-1,0 0 1,0 0 0,1 0-1,-1 0 1,1-1 0,7 7-1,5 8 428,2-2 0,21 19-1,15-1-688,-18-15-1615,-5 6-3736,-30-25 5377,-1 0 1,1-1-1,0 1 1,0 0 0,-1-1-1,1 1 1,-1 0-1,1 0 1,-1 0 0,0 0-1,1 0 1,-1-1-1,0 1 1,0 0-1,-1 0 1,1 0 0,0 0-1,-1 0 1,1 0-1,-1-1 1,1 1 0,-1 0-1,0 0 1,0-1-1,0 1 1,-2 2 0,-34 44-2303,31-41 2186,-14 13 97,0 0-1,-30 22 1,-107 64 4028,89-63-1478,-6 0-612,68-40-1447,11-3-208,19-3 153,0 0-1,0-2 0,-1-1 1,1-1-1,32-14 0,17-5 392,-40 16-272,84-22 836,-105 29-901,1 1-1,0 0 0,0 1 0,0 0 0,1 1 1,21 3-1,-33-2-152,1-1 1,-1 0-1,0 1 0,0 0 1,1 0-1,-1 0 1,0 0-1,0 0 0,0 0 1,0 0-1,0 1 1,0-1-1,0 1 0,-1-1 1,1 1-1,0 0 1,-1 0-1,1-1 0,-1 1 1,3 4-1,-3-2 8,0 0 0,0 1 1,0-1-1,0 0 0,0 0 0,-1 0 0,0 1 0,0-1 0,0 0 0,-1 8 0,-4 7 71,1 0-1,-2 0 0,-16 34 0,21-50-121,-30 58-593,-2-2 0,-55 73 0,53-80-1217,-18 12-2054,50-60 3337,-1 0 1,1-1-1,0 0 0,-1 1 1,0-1-1,0-1 1,0 1-1,0-1 0,0 1 1,-1-1-1,1 0 0,-1-1 1,-7 3-1,12-5 401,-1 1 0,1 0 0,-1 0 0,1 0 0,-1-1 0,1 1 0,-1 0 0,1-1 0,-1 1 0,1-1 0,-1 1-1,1 0 1,-1-1 0,1 1 0,0-1 0,-1 1 0,1-1 0,0 1 0,0-1 0,-1 0 0,1 1 0,0-1 0,0 1 0,0-1 0,-1 0 0,1 1 0,0-1 0,0 1 0,0-1-1,0 0 1,0 1 0,0-1 0,1 1 0,-1-1 0,0 0 0,0 1 0,1-2 0,4-22-67,-5 23 49,16-47 3760,42-85 0,-40 96-1811,-17 33-1688,0 1-1,1-1 1,0 1-1,0 0 1,0 0-1,0-1 1,0 1-1,1 1 1,-1-1 0,1 0-1,0 1 1,0-1-1,0 1 1,0 0-1,0 0 1,1 0-1,-1 0 1,0 1 0,5-2-1,-4 2-149,0 1 0,0 0 0,0 0-1,0 0 1,0 1 0,0-1 0,0 1-1,-1 0 1,1 0 0,0 0 0,0 1 0,-1-1-1,1 1 1,-1 0 0,1 0 0,-1 0 0,6 5-1,10 7 293,-1 1 0,-1 1-1,0 0 1,26 35-1,-4 12-2727,-32-45 585,-15-25-2185,-22-44-202,24 36 4281,1 0-1,0-1 1,1 1 0,1-1-1,1 0 1,0 0 0,1-21-1,16 3 973,-12 26-688,-2 3-102,0 0 0,1 0 1,0 0-1,0 1 0,0-1 0,1 1 0,0 0 1,0-1-1,0 1 0,0 1 0,0-1 1,1 0-1,6-5 0,61-70-1089,10 9-801,23-21 1468,-7-6 3919,-95 95-3422,0 0 1,0 0-1,0-1 1,-1 1-1,1 0 1,0 0-1,-1-1 1,0 1-1,0-1 1,1 1 0,-1-1-1,-1 0 1,1 1-1,0-1 1,-1 0-1,1-3 1,-1 5-167,0 0 0,0 0 0,0 1-1,0-1 1,0 0 0,0 0 0,0 0 0,0 1 0,0-1 0,0 0 0,0 0 0,1 1 0,-1-1 0,0 0 0,1 0 0,-1 1-1,0-1 1,1 0 0,-1 1 0,1-1 0,-1 1 0,1-1 0,0 0 0,-1 1 0,1-1 0,-1 1 0,2-1 0,-1 1-44,-1-1 0,1 1 1,0-1-1,-1 1 1,1-1-1,-1 1 1,1-1-1,-1 1 1,1-1-1,-1 1 0,1-1 1,-1 0-1,0 1 1,1-1-1,-1 0 1,0 1-1,0-1 0,1 0 1,-1 1-1,0-1 1,0 0-1,0 0 1,0 1-1,0-1 1,0 0-1,0 1 0,0-2 1,0-13 817,0 11 684,-3 11-1240,-5 13-228,2 1-1,1-1 0,0 1 1,2 1-1,-2 37 0,-1-5-31,-72 467 503,57-422-966,-5 0 1,-4-2-1,-49 111 0,58-161-430,6-13-832,0 0 1,-37 56-1,33-66 105,-2-1 0,0-1-1,-1-1 1,-1-1-1,0-1 1,-32 19-1,46-31 1345,1 0-1,-1 0 0,-12 15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1:33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6758,'8'0'1123,"1"1"-1,-1 0 0,1 0 0,15 6 0,62 29 2432,-44-16-2474,238 132 530,-169-88-3151,-110-63 1410,0 0 0,0-1 0,1 1 1,-1-1-1,0 1 0,0-1 0,0 1 0,1-1 0,-1 0 0,0 0 0,0 1 0,1-1 1,-1 0-1,0 0 0,0 0 0,1 0 0,-1-1 0,0 1 0,0 0 0,2-1 0,0 0-488,-3 1 574,1 0 0,-1 0 1,0 0-1,0 0 1,0 0-1,1 0 1,-1 0-1,0 0 1,0 0-1,0 0 0,0 0 1,1 0-1,-1 0 1,0 0-1,0 0 1,0 0-1,0 0 0,1 0 1,-1 0-1,0 0 1,0 0-1,0-1 1,0 1-1,0 0 0,1 0 1,-1 0-1,0 0 1,0 0-1,0-1 1,0 1-1,0 0 0,0 0 1,0 0-1,0 0 1,1 0-1,-1-1 1,0 1-1,0 0 1,0 0-1,0 0 0,0-1 1,0 1-1,0 0 1,0 0-1,0 0 1,0 0-1,0-1 0,0 1 1,0 0-1,-1 0 1,1 0-1,0 0 1,0-1-1,0 1 0,0 0 1,0 0-1,0 0 1,0 0-1,0-1 1,-1 1-1,1 0 0,0 0 1,0 0-1,0 0 1,0 0-1,-6-64-7220,-6 16 4345,13 11 2343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1:34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4 238 14990,'-2'69'6333,"1"8"-3280,5 1-3332,77 460-4135,-73-505 3632,-1 14-1570,-7-42 756,-2-11 144,-3-16 707,0 0 0,2 0 1,0-1-1,2 1 0,2-43 0,-1 25 249,5-59 696,4 0-1,4 1 1,5 0 0,34-110-1,-52 208-195,4-17 502,1 0 1,1 0 0,0 1-1,1-1 1,12-18-1,-10 30 423,-6 6-883,0 0 0,1 0 0,-1 0 0,0 0 1,0 1-1,0-1 0,-1 1 0,1 0 0,0 0 0,-1 0 0,1 0 0,-1 0 0,1 1 0,-1-1 0,0 1 0,0-1 0,0 1 1,-1 0-1,1 0 0,0 0 0,-1 0 0,2 6 0,8 17-115,12 46-1,-18-54 62,17 57 370,-3 2-1,-3 0 1,10 153 0,-25-218-148,-1 1 1,-1-1 0,0-1 0,-1 1 0,0 0 0,-1 0-1,0 0 1,-1-1 0,-9 22 0,10-30-166,1 1-1,0-1 1,-1 1 0,0-1-1,0 0 1,0 0 0,0 0-1,-1 0 1,1-1 0,-1 1-1,1-1 1,-1 0 0,0 0-1,0 0 1,0-1 0,0 0-1,0 1 1,0-1-1,-1 0 1,1-1 0,0 1-1,0-1 1,-1 0 0,1 0-1,0 0 1,-1-1 0,1 1-1,0-1 1,0 0 0,-7-3-1,3 2-134,0-1-1,0-1 1,0 0-1,1 0 1,-1 0-1,1-1 0,0 0 1,0 0-1,1-1 1,-1 0-1,1 0 0,1-1 1,-1 1-1,1-1 1,0-1-1,1 1 1,-1-1-1,1 1 0,-3-12 1,3 10 49,1 0-1,0 0 1,1 0 0,0 0 0,0-1-1,1 1 1,0 0 0,1-1 0,0 1-1,1-1 1,0 1 0,0 0-1,1-1 1,0 1 0,0 0 0,1 0-1,8-16 1,-2 9 80,2 1 0,-1 1-1,2 0 1,0 0 0,1 1 0,18-14-1,94-65-290,-30 25-96,-67 46 425,-1-1 1,-2-1-1,0-2 1,-1-1-1,-2 0 1,0-2-1,-2 0 1,-1-2-1,-2 0 1,17-37-1,-14 26 37,-18 38-59,9 5-42,-10-2-16,0 0 1,0 0-1,0 0 0,0 1 0,0-1 0,0 0 0,0 1 0,0-1 1,0 0-1,0 1 0,0 0 0,0-1 0,0 1 0,0-1 0,0 1 1,-1 0-1,1 0 0,0-1 0,-1 1 0,1 0 0,0 0 0,-1 0 0,1 0 1,-1 0-1,1 0 0,-1 0 0,0 0 0,1 0 0,-1 0 0,0 0 1,0 0-1,0 0 0,0 0 0,1 0 0,-2 2 0,20 80-301,-5 1-1,-3 1 1,-4 0-1,-3 1 1,-4-1-1,-19 142 1,7-164-462,-3 0 1,-2-1-1,-4-1 1,-1 0-1,-35 62 0,55-118 945,0 0-1,0 1 0,0-1 0,0 1 0,1 0 1,0-1-1,0 1 0,1 0 0,0 0 0,0 0 1,0-1-1,0 1 0,1 0 0,0 0 1,3 10-1,0-7 27,-1 0 1,1-1 0,1 0-1,0 1 1,0-2 0,0 1-1,1-1 1,0 1 0,10 8-1,-7-8-272,1 1 0,0-2-1,0 1 1,1-1 0,-1-1-1,1 0 1,1-1 0,-1 0-1,1 0 1,0-1 0,0-1-1,0 0 1,1-1-1,-1 0 1,16 0 0,-20-2-224,0 0 0,0-1-1,0 0 1,-1 0 0,1-1 0,0 0 0,-1-1 0,1 1 0,-1-1 0,0-1-1,0 1 1,0-1 0,11-9 0,36-42-3098,12-5-138,-9-26 528,10 4 1634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1:35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3908,'3'2'6710,"0"-2"-6434,0 1 0,0-1 1,0 0-1,0 0 0,0 0 0,0 0 0,0 0 1,0-1-1,0 1 0,0-1 0,0 0 0,0 0 1,3-2-1,48-22 1466,-13 5-203,-19 11-929,0 1 0,0 1-1,1 1 1,-1 1 0,31-3 0,-48 7-593,-1 1 1,1 0-1,-1 0 1,1 0 0,-1 0-1,0 1 1,1-1-1,-1 1 1,0 1-1,1-1 1,-1 0-1,0 1 1,0 0-1,0 0 1,0 0 0,0 1-1,-1-1 1,1 1-1,-1 0 1,1 0-1,-1 0 1,0 0-1,0 1 1,-1-1 0,1 1-1,-1-1 1,0 1-1,1 0 1,-2 0-1,1 0 1,0 1-1,-1-1 1,0 0 0,0 0-1,0 1 1,0 4-1,0 8-66,0-1 1,-1 1-1,-1 0 0,0-1 0,-1 1 0,-1-1 0,-1 1 0,-6 16 1,-8 19-101,-28 56 1,31-78-525,-2-1 1,-1 0-1,-42 49 1,15-21-2655,35-43 1977,-1-2 1,0 1-1,-1-1 0,0-1 1,-21 15-1,5-4-2574,27-22 3718,-1 0 0,0 0 0,1 0-1,-1 0 1,1 0 0,-1 0 0,1-1 0,-1 1-1,0 0 1,1-1 0,-1 1 0,1-1 0,0 0-1,-1 1 1,-2-3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1:3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0 777 8616,'52'26'3780,"-20"-18"-353,21 21-2338,-13 9-1121,-3 2-481,-1-1-191,-6 3-1,-4-10-96,-9-3-160,-7-9-448,-10-44-9930,-27-25 10891</inkml:trace>
  <inkml:trace contextRef="#ctx0" brushRef="#br0" timeOffset="1">522 278 9481,'6'-4'655,"1"1"1,0 0-1,0 0 0,0 0 1,0 1-1,1 0 1,-1 1-1,1 0 0,-1 0 1,1 0-1,12 2 1,-17-1-556,-1 1 0,1-1 0,0 1 0,-1 0 0,1 0 0,-1 0 0,0 1 0,1-1 0,-1 1 0,0-1 0,0 1 0,0 0 0,0-1 0,0 1 0,0 0 1,0 0-1,-1 1 0,1-1 0,-1 0 0,1 0 0,-1 1 0,0-1 0,0 1 0,0-1 0,0 1 0,0-1 0,-1 1 0,1 0 0,-1-1 0,0 1 0,0 0 1,0 0-1,0-1 0,0 1 0,-1 4 0,-2 18-157,-1-1 1,0 0 0,-2 1-1,-1-2 1,-1 1 0,-1-1-1,-1 0 1,-14 24 0,-13 15-1829,-66 87 1,84-126 408,-2-1 1,-1 0-1,0-2 0,-2-1 1,-42 28-1,64-46 1383,-3 2-182,-1 1-1,1-1 1,-1 0 0,0-1 0,0 1 0,0-1 0,0 0 0,-1-1 0,1 1 0,0-1-1,-1-1 1,1 1 0,0-1 0,-9-1 0,8-4 227,-6-22 870,12 25-604,1 0 0,0 0-1,-1 0 1,1 0-1,0 0 1,0 0 0,0 0-1,0-1 1,1 1-1,-1 0 1,0 0 0,1 0-1,0 0 1,-1 0-1,1 0 1,0 0 0,0 0-1,0 1 1,0-1-1,1 0 1,-1 1 0,0-1-1,1 0 1,-1 1-1,1-1 1,-1 1 0,1 0-1,0 0 1,-1 0-1,1-1 1,0 2 0,0-1-1,0 0 1,0 0-1,0 1 1,0-1 0,2 0-1,3 0-61,-1 0 0,1 1 0,-1-1 0,1 1 0,-1 1-1,1-1 1,-1 1 0,1 0 0,-1 0 0,0 1 0,0 0 0,1 0-1,-1 1 1,11 5 0,8 8-1289,0 0 0,25 21 0,11 8-3368,-22-27 234,-39-18 4226,1 0-1,0 0 1,0 0-1,0 0 1,0 0-1,0 0 1,0 0 0,0 0-1,0 0 1,0-1-1,-1 1 1,1 0-1,0-1 1,0 1 0,0 0-1,0-1 1,-1 1-1,1-1 1,0 0-1,0 1 1,-1-1-1,1 1 1,0-1 0,-1 0-1,1 1 1,-1-1-1,1 0 1,-1 0-1,1 0 1,-1 1 0,0-1-1,1 0 1,-1 0-1,0 0 1,0 0-1,1 0 1,-1 0-1,0 0 1,0 1 0,0-1-1,0 0 1,-1-2-1,9-190 3646,45-329-620,-41 434-1606,-7 46 391,2 0-1,13-44 1,-11 69-200,0 17 242,7 27-371,2 30-1180,-3 0-1,-2 1 1,7 74-1,-10-64-315,7 35 91,-5 1 0,-4 0-1,-9 145 1,1-243 2,0-2 24,0 1 0,0 0 0,-1 0 0,0-1 0,0 1 0,0 0-1,0-1 1,0 1 0,-1-1 0,0 1 0,0-1 0,0 0 0,-1 0 0,-2 4-1,4-8-36,1 1 0,0-1 0,-1 0-1,1 0 1,-1 0 0,1 0 0,-1 0 0,1 0-1,0 0 1,-1 0 0,1 0 0,-1 0-1,1 0 1,0 0 0,-1 0 0,1 0-1,-1 0 1,1-1 0,0 1 0,-1 0 0,1 0-1,-1 0 1,1-1 0,0 1 0,-1 0-1,1 0 1,0-1 0,0 1 0,-1 0-1,1-1 1,0 1 0,0 0 0,-1-1 0,1 1-1,0 0 1,0-1 0,-9-12 116,9 13-92,-1-6-10,-1 0 0,1 0 0,0 0 0,1 1 0,0-1 0,0 0 0,1-11 0,0-6-102,0-11-207,2-1-1,2 0 1,1 1 0,1 0-1,15-40 1,4 3-431,47-91 0,-19 61 815,-25 49 1093,34-83 0,-63 134-1149,1 0 0,0 0 0,-1-1 0,1 1 0,-1 0 0,1 0 0,-1-1 0,0 1 0,1 0 1,-1 0-1,0-1 0,0 1 0,0 0 0,0-1 0,0 1 0,0 0 0,0 0 0,-1-1 0,1 1 0,0 0 0,-1 0 0,1-1 0,-1 1 0,0-2 0,0 4-36,0-1 0,0 0 0,0 1-1,0-1 1,0 1 0,0-1 0,0 1 0,1-1-1,-1 1 1,0-1 0,0 1 0,1 0 0,-1 0-1,0-1 1,1 1 0,-1 0 0,1 0-1,-1 0 1,1 0 0,-1 0 0,1-1 0,0 1-1,-1 0 1,1 0 0,0 0 0,0 0 0,0 0-1,0 0 1,0 2 0,-3 14-34,1 1-1,1-1 1,0 0-1,4 33 1,-2-12-16,43 751-1718,-22-447-1033,-14 162-9498,-18-401 8162,7-12 1089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1:46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1071 3127 8232,'-22'0'7361,"26"-2"-6934,7-2 241,0 0 0,1 1-1,22-4 1,6-2 334,21-9-256,0 3 0,0 2 0,84-5 0,191 4-672,-132 9 141,844-8 4,-949 15-251,832 14 453,280 1 791,-165 1-368,-248-20-770,236 7 1,-631 15-48,514 20-39,0-44 66,726-30 112,-651 15 225,-163 1-153,0 33-168,721-23 53,180-40 171,842 134-150,-1784-14-97,-233-19-14,720 65-60,-1018-104 34,0-11-1,0-11 0,0-11 1,308-64-1,-479 65-54,-1-3 0,-1-5 0,88-38 0,-117 39 18,-2-2 1,-1-3 0,-1-2-1,-1-2 1,63-57 0,-31 13 61,124-154 0,42-111 785,-224 307-798,-1 0 1,-2-2 0,-2-1 0,-2 0 0,-1-1-1,-2-1 1,-1-1 0,-3 0 0,-1 0 0,-2-1-1,-2 1 1,-2-2 0,-2 1 0,-2 0-1,-1 0 1,-10-46 0,-2 13-29,-4 1 0,-2 0 0,-5 1 0,-47-100 0,52 134-88,-1 1-1,-3 1 1,-1 0-1,-2 2 1,-1 2-1,-2 0 1,-1 2-1,-1 1 1,-41-29-1,-5 7-18,-3 3 0,-1 3 0,-148-58 0,92 53 140,-238-54 0,166 65 60,-311-20-1,-220 32 140,503 23-202,-1572 23-74,-228 32 272,-148-13-281,2 43 161,2183-79-99,-2459 159 41,1045-55-173,-3-36 415,183-64-64,796-25-22,2-19 1,-591-132 0,216 8-184,-8 48-322,-114 46 61,0 68 40,-128 22 469,862-13-185,-306 49 1,430-47-25,-1-2 1,-80-5 0,-152-22 134,273 17-185,-108 2 71,80 1-52,49 1-51,-1 1-1,1 0 1,0 1-1,1 1 1,-1 0-1,1 1 1,-1 1-1,2 0 1,-1 1-1,0 0 1,1 1-1,1 0 1,0 1 0,0 1-1,0 0 1,1 0-1,1 1 1,0 1-1,0 0 1,1 0-1,1 1 1,0 0-1,0 0 1,2 1-1,-1 0 1,-7 26 0,1 35-130,4 0 0,2 1 0,5 100 0,0 222 126,11 574-89,-8-822 175,-2-95-179,1-1 1,3 0-1,2 0 0,23 98 0,-23-140 86,0 0 1,1-1-1,1 1 0,0-1 1,0-1-1,1 1 1,0-1-1,1 0 0,0-1 1,1 0-1,0-1 0,0 0 1,1 0-1,14 7 1,21 11-13,2-2 0,54 19 0,-95-40 44,47 16 9,0-2 0,1-2-1,100 12 1,176-2 212,-110-11-136,224 43 137,-397-51-509,0-3-1,0-1 1,49-5-1,-16-4-3735,-1 0-4748,-10-5-83,-32 10 5622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32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10762,'5'-1'859,"0"1"0,0-1-1,0 0 1,0 0 0,0-1-1,0 0 1,0 0 0,5-2 0,27-9 2265,-26 10-2827,1 1 0,-1 0 0,1 1-1,-1 1 1,1 0 0,12 1 0,-21 0-303,1 0 0,-1-1 0,0 1 0,0 1 0,0-1 0,0 0 0,-1 1 0,1-1 0,0 1 0,-1 0 0,1 0 0,-1 0 0,1 0 1,-1 1-1,0-1 0,0 0 0,0 1 0,0 0 0,0-1 0,-1 1 0,1 0 0,-1 0 0,0 0 0,0 0 0,0 0 0,0 0 0,0 6 0,1 5-180,-1 0 0,0 0 0,-1 0 0,-1 0 0,0 0 0,-1 0 0,-4 17 0,-4 9-1005,-18 45 0,21-66 562,-7 17-3199,-28 57 0,40-88 3430,-1-2-208,1 0 0,0 1-1,0 0 1,0 0-1,0-1 1,1 1-1,-1 0 1,1 0 0,0 0-1,-1 8 1,2-6-2672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14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10378,'3'17'3190,"-3"-17"-3089,0 0-1,-1 1 1,1-1-1,0 0 0,0 1 1,0-1-1,0 0 0,-1 0 1,1 1-1,0-1 1,0 0-1,-1 0 0,1 1 1,0-1-1,0 0 1,-1 0-1,1 0 0,0 1 1,-1-1-1,1 0 0,0 0 1,-1 0-1,1 0 1,0 0-1,-1 0 0,1 0 1,0 0-1,-1 0 0,1 0 1,0 0-1,-1 0 1,1 0-1,-1 0 0,-2 0 1160,3 2-1256,0 0 0,0 0 0,1 0 1,-1-1-1,0 1 0,0 0 0,1 0 0,-1 0 0,1-1 0,0 1 0,-1 0 0,1-1 0,0 1 0,0-1 0,0 1 0,0-1 1,0 1-1,1-1 0,-1 0 0,0 1 0,1-1 0,-1 0 0,1 0 0,-1 0 0,1 0 0,2 1 0,2 3-55,1-1 1,0 1-1,0-1 0,15 5 0,-11-6 249,0-1-1,-1 0 1,2-1-1,-1 0 1,0-1-1,0 0 1,0-1-1,0 0 1,0 0-1,0-1 1,0-1-1,11-4 1,-6 1-770,0 0 0,28-6-1,-27 8-1319,-13 3 392,-18 1-2838,1 1 4148,-1 1-1,1 0 1,0 1 0,0 0 0,0 1-1,0 1 1,-16 7 0,14-6 274,-4 1 187,2 1 1,-1 0-1,1 1 1,0 1-1,1 1 1,0 0-1,-22 21 1,30-24-182,1 1 0,0-1 1,1 1-1,-1 1 1,2-1-1,-1 1 1,1 0-1,1 0 1,0 0-1,0 1 1,1-1-1,1 1 1,0 0-1,-2 21 1,3 64 177,2-88-170,0 1-1,0-1 1,1 1-1,0-1 1,1 0-1,0 0 1,0 0-1,1 0 1,5 8-1,-8-14-55,0 0-1,0-1 1,1 1-1,-1-1 0,0 1 1,1-1-1,0 1 1,-1-1-1,1 0 0,0 0 1,-1 0-1,1 0 1,0 0-1,0 0 0,0-1 1,0 1-1,0 0 1,0-1-1,0 0 0,0 1 1,0-1-1,0 0 1,0 0-1,0 0 0,0-1 1,0 1-1,0 0 1,0-1-1,0 1 0,0-1 1,0 1-1,3-3 0,6-2 39,-1 0 0,1-1-1,-1-1 1,13-10-1,-14 10-129,87-70-777,158-161-1,-243 226 1349,-1 1-1,0-2 1,0 1-1,-1-1 1,-1 0-1,0-1 1,-1 0-1,0-1 1,5-17-1,-11 26-2,0 3-219,-1 3-298,0-1-1,0 1 1,0 0 0,0 0-1,0 0 1,0 0 0,0 0-1,0 0 1,0 0 0,0-1-1,0 1 1,0 0 0,0 0 0,0 0-1,0 0 1,0 0 0,0 0-1,0-1 1,0 1 0,0 0-1,1 0 1,-1 0 0,0 0-1,0 0 1,0 0 0,0 0 0,0-1-1,0 1 1,0 0 0,0 0-1,0 0 1,0 0 0,1 0-1,-1 0 1,0 0 0,0 0 0,0 0-1,0 0 1,0 0 0,0 0-1,0 0 1,1 0 0,-1 0-1,0 0 1,0 0 0,0 0-1,0 0 1,0 0 0,0 0 0,1 0-1,-1 0 1,0 0 0,0 0-1,0 0 1,0 0 0,0 0-1,0 0 1,1 0 0,-1 0-1,0 0 1,0 0 0,0 0 0,0 1-1,5 11-58,1 17-110,2 61-1129,-4-1 0,-4 1 0,-4-1-1,-18 107 1,3-133-224,11-79 1152,8 3 395,1 1-1,0-1 0,1 0 0,0 0 0,1 1 0,0-1 0,9-18 0,-2-3 169,-4 15-113,0-5 690,1-1-1,2 1 1,18-36-1,-24 54-525,0 0-1,1 1 0,0-1 1,0 1-1,0 0 1,0 1-1,1-1 0,0 1 1,0 0-1,0 0 0,0 0 1,1 0-1,-1 1 1,1 0-1,0 1 0,0-1 1,0 1-1,0 0 0,9-1 1,28 0-396,1 2-1,-1 2 1,0 2 0,0 2-1,50 12 1,-29-1-3879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15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455 0 14061,'-3'2'467,"0"-1"-1,0 1 1,1 0-1,-1 0 0,1 1 1,-1-1-1,1 0 1,0 1-1,0-1 1,0 1-1,0 0 1,1 0-1,-1-1 0,-1 5 1,-7 11 902,-9 11-709,-29 33 1,-1 0-2276,7-4-1615,-2-2 0,-93 92 1,128-142 2620,-1 1 0,0-2 0,-20 9 1,28-13 619,2-1-8,-1 0-1,1 0 1,0 0-1,-1 0 0,1 0 1,0 0-1,-1 0 1,1 0-1,0 0 1,-1-1-1,1 1 1,0 0-1,-1 0 1,1 0-1,0 0 1,0-1-1,-1 1 1,1 0-1,0 0 1,0-1-1,-1 1 1,1 0-1,0-1 0,0 1 1,0 0-1,0 0 1,-1-1-1,1 1 1,0 0-1,0-1 1,0 1-1,0 0 1,0-1-1,0 1 1,0 0-1,0-1 1,0 1-1,0 0 1,0-1-1,-1-12-5,1 13 3,0 0 0,0-7-125,1-1-1,1 1 0,-1 0 0,1 0 1,0 1-1,1-1 0,-1 0 0,1 1 1,7-11-1,-1 2-209,2 0-1,18-22 1,-26 34 434,-1 0 0,1 0 0,0 0 0,0 0 0,0 1 0,0-1 0,0 1-1,1-1 1,-1 1 0,1 0 0,-1 1 0,1-1 0,0 1 0,0-1 0,0 1 0,0 0 0,0 0 0,0 1 0,0-1 0,4 1 0,-2 1 89,0 1-1,0 0 1,0 0-1,0 0 1,-1 1-1,1 0 1,-1 0-1,1 0 1,-1 1-1,0 0 1,-1 0-1,8 7 1,21 22-67,-16-17-332,0 0 0,22 16 0,-34-28 168,1 0 0,-1-1 0,1 0 0,0 0 0,0 0-1,0-1 1,1 0 0,-1 0 0,1 0 0,-1-1-1,1 0 1,7 0 0,-9-2 76,-1 0 0,1 0 0,-1 0 0,0 0 0,0-1 0,1 0 0,-1 0 0,0 0 0,-1 0 0,1-1 0,0 0 0,-1 1 0,1-1 0,-1 0 0,0-1 0,0 1 0,0-1 0,0 1 0,-1-1 0,3-5 0,8-12 380,-1 0 0,12-32 0,-21 44-300,14-35 1677,-3-1 0,10-51 0,-17 186-2431,-4 91 0,-4-78-2337,1 1-732,-19-15-155,8-1 123,9-79 3219,-1-1 1,0 1 0,-1-1 0,0 0-1,-9 14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16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 7463,'0'0'202,"1"1"1,-1 0-1,1-1 1,-1 1-1,1 0 0,-1-1 1,0 1-1,0 0 1,1-1-1,-1 1 0,0 0 1,0 0-1,0-1 0,1 1 1,-1 0-1,0 0 1,0-1-1,0 1 0,-1 0 1,1 0-1,0-1 1,0 1-1,0 0 0,0 0 1,-1-1-1,1 1 0,-1 1 1,24-5 2565,159-6 205,-171 9-2834,1-1 0,-1 1-1,1 1 1,-1 0 0,1 1-1,-1 0 1,0 1 0,0 0-1,11 5 1,-17-7-128,0 1 0,0 0-1,-1 1 1,1-1 0,-1 1-1,0 0 1,1 0 0,-2 0 0,1 1-1,0-1 1,-1 1 0,1 0 0,-1 0-1,0 0 1,0 1 0,-1-1-1,1 1 1,-1-1 0,0 1 0,0 0-1,-1 0 1,3 9 0,-3-6-92,-1 0 1,0 0 0,0 1 0,-1-1-1,0 0 1,0 0 0,-1 0 0,0 0-1,0 0 1,-1 0 0,0 0 0,-4 8-1,0-5-202,0 0 0,-1 0 0,0-1 0,0 0 0,-1 0 0,-20 17 0,0-7-677,0 0 0,-1-2-1,0-1 1,-65 25 0,29-19-559,-73 15 0,-43 14 6858,190-52-4288,17-2-55,-1-1 0,30-8 0,30-4 586,233-13 1147,-250 27-3558,1 3-1,111 17 0,-178-19 767,9 1-329,-1 1 0,0 0 1,0 0-1,1 1 0,13 6 1,6 8-3757,-52-15-20,13-1 3398,-113-9-4127,-3 0 4977,110 8 732,0 1 0,0 1-1,0 0 1,0 1 0,-25 8 0,35-8-517,0 0 1,0 0 0,1 1 0,-1 0-1,1 0 1,0 1 0,0-1 0,0 1 0,1 0-1,0 0 1,0 0 0,0 1 0,0 0-1,1 0 1,0 0 0,0 0 0,1 0-1,-3 10 1,-4 14 281,1 0-1,-5 49 1,12-70-506,-16 148-148,-14 77-4090,31-234 4167,-14 69-5317,-9 117 0,28-118 3379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17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507 1 2979,'2'4'308,"-1"0"0,1 0 0,-1 1 1,0-1-1,0 0 0,-1 1 0,1-1 0,-1 1 1,0-1-1,0 1 0,-1-1 0,1 1 0,-1-1 0,0 0 1,0 1-1,-1-1 0,1 0 0,-1 0 0,-3 5 1,-2 11-259,-6 14 406,-2 0 0,-2-1 1,-1-1-1,-1-1 0,-2 0 0,-30 33 1,15-23 486,-2-2 0,-2-1 0,-67 50 0,106-88-931,-5 5 63,0 0-1,0 0 0,-1-1 0,0 0 0,1 0 1,-1 0-1,-1-1 0,1 0 0,0-1 1,-1 0-1,0 0 0,-8 1 0,15-3-84,1 0 0,-1 0 0,0 0 0,0 0 0,1 0 0,-1 0 0,0 0 0,1 0 0,-1-1 0,0 1 0,0 0 0,1 0 0,-1-1-1,0 1 1,1 0 0,-1-1 0,1 1 0,-1-1 0,1 1 0,-1-1 0,0 1 0,1-1 0,0 1 0,-1-1 0,1 0 0,-1 1 0,1-1 0,0 1 0,-1-1 0,1 0 0,0 0 0,0 1-1,-1-1 1,1 0 0,0 1 0,0-1 0,0 0 0,0 0 0,0 1 0,0-1 0,0 0 0,0 1 0,0-1 0,1 0 0,-1 0 0,0 1 0,0-1 0,1 0 0,-1 0 0,15-32-187,-12 29 237,-1 0 0,1-1 0,0 1-1,0 0 1,0 0 0,1 1 0,-1-1 0,1 1 0,0 0 0,0-1 0,0 2 0,0-1 0,0 0 0,1 1-1,-1 0 1,1 0 0,0 0 0,0 1 0,-1-1 0,1 1 0,0 1 0,0-1 0,0 0 0,0 1 0,0 0-1,0 0 1,0 1 0,0 0 0,0-1 0,0 2 0,0-1 0,0 0 0,0 1 0,-1 0 0,1 0-1,-1 0 1,1 1 0,-1 0 0,7 5 0,17 14 27,-2 0 1,-1 1-1,29 34 1,34 32-2356,-86-87 1886,-1 0-1,1 0 0,1-1 1,-1 1-1,0-1 1,0 0-1,0 1 0,1-1 1,-1 0-1,1 0 1,-1 0-1,1-1 0,-1 1 1,5 0-1,-6-1 188,0 0 1,0-1-1,0 1 0,-1 0 0,1-1 1,0 1-1,0 0 0,-1-1 0,1 1 0,0-1 1,-1 1-1,1-1 0,0 1 0,-1-1 0,1 1 1,-1-1-1,1 0 0,-1 1 0,1-1 0,-1 0 1,0 0-1,1 1 0,-1-1 0,0 0 0,1 0 1,-1 0-1,0 1 0,0-1 0,0 0 0,0 0 1,0 0-1,0-1 0,-8-36-2673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17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2 304 5157,'0'-2'108,"-1"-1"-35,1 0-1,0 0 1,0 0 0,0 1-1,0-1 1,0 0 0,0 0-1,1 0 1,-1 1 0,1-1-1,0 0 1,0 1 0,0-1 0,0 1-1,0-1 1,1 1 0,-1-1-1,1 1 1,0 0 0,0 0-1,-1 0 1,1 0 0,5-4-1,24-12-2015,-10-15-705,43-8 230,-52 31 2452,0 1 0,0 0-1,1 1 1,0 1 0,20-10 0,-30 16 208,0 0 1,0 0-1,0 0 0,0 0 1,-1-1-1,1 1 1,-1-1-1,1 0 0,4-4 1,6-5 1961,1 2-146,7-11 3235,24-7 3670,-39 345-7362,1-107-1801,-30 319 0,18-497 125,-6 88-896,14-95 304,-2-22 1265,-12-2-108,11-2-468,-1 0 0,1 1 0,0-1 0,-1 0 0,1 0 0,-1 0 0,1 0 0,-1 0 0,1 1 0,-1-1 0,1 0 0,0 0 0,-1 0 0,1 0 0,-1 0 0,1 0 0,-1-1 0,1 1 0,-1 0 0,1 0 0,0 0 0,-1 0 0,1 0 0,-1-1 0,1 1 0,-1 0 0,1 0 0,0-1 0,-1 1 0,1 0 1,0-1-1,-1 1 0,1 0 0,0-1 0,0 1 0,-1 0 0,1-1 0,0 1 0,0-1 0,0 1 0,-1-1 0,1 1 0,0 0 0,0-1 0,0 1 0,0-1 0,0 1 0,0-1 0,0 1 0,0-1 0,0 1 0,0-1 0,0 1 0,0 0 0,0-1 0,0 1 0,1-2 0,3-12 758,-4 10 140,-13 14-464,8-5-490,0 1 0,0-1 0,0 1-1,1 0 1,0 1 0,0-1 0,0 1-1,1 0 1,-4 10 0,-18 66-429,25-83 462,-3 12-85,0 0 0,1 0 0,0 1 0,1-1 0,1 0 0,2 25-1,-2-34 74,1 1 0,-1-1 0,1 0 0,0 1 0,0-1 0,0 0 0,0 0 0,0 0 0,1 0 0,-1 0 0,1 0 0,0 0 0,0 0 0,0-1 0,0 1 0,1-1 0,-1 1 0,1-1 0,-1 0 0,1 0 0,0 0 0,0-1 0,0 1 0,0 0 0,0-1 0,0 0 0,0 0 0,1 0 0,4 1 0,1-2 49,1 1-1,-1-1 1,1-1-1,-1 0 1,1 0 0,-1-1-1,1 0 1,-1-1-1,0 1 1,0-2-1,0 0 1,-1 0-1,10-6 1,-12 7 68,-1 0 0,0 0 1,0-1-1,-1 1 0,1-1 0,-1 0 1,1-1-1,-1 1 0,-1-1 1,1 1-1,-1-1 0,1 0 1,-2-1-1,1 1 0,0-1 1,-1 1-1,0-1 0,0 1 0,-1-1 1,0 0-1,1-8 0,-2 9-68,0 1 0,-1 0 0,0 0 0,0 0 0,0-1 0,0 1 0,-1 0 0,0 0 0,1 1 0,-1-1 0,-1 0 0,1 1 0,-1-1 0,1 1 0,-1 0 0,0-1 0,-3-2 0,-8-5-663,1 1 0,-30-18 1,13 9-976,-3-1-3081,-44-22 1,42 25-175,-48-32-1,21 1 625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18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9609,'0'0'7832,"0"1"-7745,0 0 1,-1 0 0,1 0 0,0 0 0,0 0 0,0 0 0,0 0 0,0 0 0,0 0 0,0 0 0,1 0 0,-1 0 0,0 0 0,1 0 0,-1 0 0,0 0 0,1 0 0,-1 0 0,1 0 0,0 0 0,4 1 66,-1 0 0,1 0 0,0-1 0,0 0 0,0 0 0,0-1 0,0 1 0,0-1 0,9-1 0,41-9-2468,-53 10 2071,-1 0 1,1-1-1,-1 1 1,1-1 0,-1 0-1,1 1 1,-1-1-1,1 0 1,-1 0 0,0 0-1,1 0 1,-1 0-1,0 0 1,0 0 0,0-1-1,0 1 1,1-2-1,9-8-2440,12 2-1454,-9-11 143,-13 19 3772,0 1 0,1-1-1,-1 0 1,0 1-1,0-1 1,1 1-1,-1 0 1,1-1 0,-1 1-1,0 0 1,1 0-1,-1 0 1,1 0-1,1 0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18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5 108 6278,'-5'-16'14025,"12"16"-14389,-5 0-757,2 0 1521,-2-2-341,-1 1 1,1 0-1,0 0 0,0 0 1,0 0-1,0 1 0,0-1 1,0 0-1,0 1 0,0 0 0,0-1 1,0 1-1,0 0 0,3 0 1,9-2 241,21-8 246,83-21-378,-41 22-3277,-25 2-3889,-51 6 6574,1 1 0,-1 0 1,1 0-1,-1-1 0,1 1 0,-1-1 0,1 0 0,-1 1 1,1-1-1,-1 0 0,0 0 0,1 1 0,-1-1 0,0 0 1,0-1-1,0 1 0,0 0 0,0 0 0,0 0 1,2-3-1,-3 1-1718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133 333 6022,'0'0'276,"-1"-1"0,0 1 0,0 0 0,0 0 0,0-1 1,0 1-1,0 0 0,0 0 0,0 0 0,0 0 0,0 0 0,0 1 0,1-1 1,-1 0-1,0 0 0,0 1 0,0-1 0,0 0 0,0 1 0,0-1 1,1 1-1,-1-1 0,0 1 0,0 0 0,-1 0 94,0 0 0,1 0-1,-1 0 1,1 0 0,-1 0-1,0 0 1,0-1 0,1 1 0,-1-1-1,0 1 1,0-1 0,0 0-1,0 0 1,-3 0 0,2 1-68,-1-1 0,1-1 1,-1 1-1,0 0 0,1-1 0,0 0 1,-1 0-1,1 0 0,-1 0 0,1-1 1,0 1-1,0-1 0,0 0 0,0 1 1,0-2-1,-5-3 0,6 3-256,0 0 0,-1 0 0,2 0 0,-1 0 1,0-1-1,1 1 0,-1-1 0,1 1 0,0-1 0,0 1 0,0-1 0,1 0 1,-1 1-1,1-1 0,0 0 0,0 0 0,1-6 0,1-7-34,0 1 0,2 0-1,-1-1 1,2 2 0,0-1 0,1 0-1,1 1 1,0 0 0,1 0 0,0 1-1,1 0 1,1 1 0,0 0 0,13-12-1,-21 23-15,0 0-1,0 1 1,0-1-1,1 1 0,-1-1 1,0 1-1,1 0 1,-1 0-1,1 0 1,-1 0-1,1 1 1,-1-1-1,1 1 0,0-1 1,-1 1-1,1 0 1,0 0-1,-1 0 1,1 0-1,3 1 1,-1 1-11,0 0 0,0-1 0,0 2 1,-1-1-1,1 1 0,-1-1 0,1 1 1,-1 0-1,7 7 0,4 6-81,0 1-1,-2 0 0,22 34 0,-3 2 107,-2 1-1,-3 1 0,40 115 1,-55-120 670,-13-41 82,-9-29-437,1-5-199,2 0 0,1-1 0,1 0 1,2-1-1,-2-51 0,4 57-72,-1-10-57,1 0 1,2 0-1,1 0 0,1 0 1,11-42-1,-14 72-13,1 0 0,0 1 0,-1-1 0,1 0 0,0 0 0,0 0 0,0 1 0,0-1 1,-1 0-1,1 1 0,0-1 0,0 1 0,0-1 0,0 1 0,0-1 0,1 1 0,-1 0 0,0 0 0,0-1 0,0 1 0,0 0 0,0 0 0,0 0 0,0 0 0,0 0 0,2 1 0,-3-1-1,4 1-21,0 0 0,-1 0 0,1 1 0,0-1 0,-1 1-1,1 0 1,-1 0 0,0 0 0,0 0 0,1 1 0,-2 0 0,1-1 0,0 1 0,3 5 0,37 51-366,-37-51 354,13 22 43,0 0 0,-2 1 1,23 62-1,-39-91 327,-1-18-178,1 0-1,0 0 1,2 0-1,0 1 1,0-1-1,2 1 1,0 0-1,0 0 1,11-19-1,-16 33-134,1 1 0,-1-1 1,1 0-1,0 1 0,-1-1 0,1 1 0,0-1 0,0 0 1,-1 1-1,1 0 0,0-1 0,0 1 0,0-1 0,0 1 1,-1 0-1,1 0 0,0-1 0,0 1 0,0 0 0,0 0 1,0 0-1,0 0 0,0 0 0,0 0 0,0 0 0,0 1 1,0-1-1,-1 0 0,1 0 0,0 1 0,0-1 0,0 1 1,0-1-1,-1 0 0,1 1 0,0 0 0,0-1 0,-1 1 1,1-1-1,0 1 0,0 1 0,25 29 71,33 72-930,-19-27-3780,-30-60-172,0-1 0,19 21 0,-24-31 485,7 2 1335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2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101 147 8840,'0'-4'3593,"0"-5"-2528,-1 0-1,0-1 1,-1 1-1,0 0 1,-4-12 0,2 12-561,1 0 0,-1 0 0,-1 0 0,0 1 0,-7-11 0,11 19-455,1-1-1,0 0 1,-1 0 0,1 0 0,-1 1 0,0-1 0,1 0 0,-1 1 0,1-1-1,-1 0 1,0 1 0,0-1 0,1 1 0,-1-1 0,0 1 0,0-1 0,0 1-1,1 0 1,-1-1 0,0 1 0,0 0 0,0 0 0,0-1 0,0 1 0,0 0-1,0 0 1,1 0 0,-1 0 0,0 0 0,0 0 0,-1 1 0,0 0-12,1 0 0,-1 1 1,1-1-1,0 1 0,0-1 1,0 1-1,0-1 1,0 1-1,0 0 0,0-1 1,0 1-1,1 0 0,-1 0 1,0 1-1,-10 65 97,11-67-113,-2 34-84,1 1 0,4 38 0,-2-60 51,1-1 0,0-1 0,1 1-1,1 0 1,0 0 0,0-1 0,1 0-1,14 23 1,-18-33 23,0 0 0,0 0 0,1 0 0,-1 0 0,1 0 0,-1-1 1,1 1-1,0 0 0,0-1 0,0 1 0,0-1 0,0 0 0,0 0 0,0 1 0,0-1 0,0-1 0,0 1 0,1 0 0,3 0 0,-4-1 17,0 0 0,0 0 0,0-1 0,0 1 1,0-1-1,0 1 0,0-1 0,0 0 0,0 0 0,0 0 0,0 0 0,0 0 1,-1 0-1,1 0 0,0-1 0,-1 1 0,3-3 0,1-3 87,0 1 1,0-1-1,0 0 0,-1 0 0,0-1 0,-1 1 1,1-1-1,-2 0 0,4-12 0,-3 1-35,-1-1 0,-2 0-1,0 0 1,0 0-1,-2 0 1,-1 1 0,0-1-1,-1 1 1,-1-1 0,-1 1-1,-12-25 1,17 41-155,4 9 75,26 48-253,3-2 0,3-2 0,1 0 0,72 74 0,-49-76-7464,-48-40 5750,-7-6-1092,-9-39-6512,-5 0 9494,-19-39 7647,14 38-356,1 21 209,21 27-6577,20 19-2439,38 31 0,-29-29-3795,-8-13-3542,-27-18 8723,-1 1 0,1-1 0,-1 0 0,1 1 0,-1-1 1,1 0-1,-1 0 0,1 1 0,-1-1 0,1 0 0,0 0 0,-1 0 0,1 0 0,-1 0 0,1 0 0,0 0 0,-1 0 1,1 0-1,0 0 0,-1 0 0,1 0 0,-1 0 0,1-1 0,-1 1 0,1 0 0,0 0 0,-1-1 0,1 1 0,-1 0 1,1-1-1,-1 1 0,0-1 0,1 1 0,-1 0 0,1-1 0,0 0 0,-3-21-615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3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14 12172,'-22'-14'9256,"5"23"-5284,29 9-8392,15-8-1954,0-5-1345,-4 9 3458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33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6438,'0'0'2370,"34"0"1218,-4 16-2659,-11 3-1250,1 5-5732,-33-40 2721,28 16 354,-32-20 2337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3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28 173 10025,'-3'-3'7426,"0"-1"-7219,0 0 0,1 0-1,-1 0 1,1 0 0,0 0 0,0-1-1,0 1 1,1-1 0,-1 1-1,1-1 1,0 0 0,1 1 0,-1-1-1,1 0 1,0-6 0,0 4-223,0 0-1,1-1 1,-1 1-1,2 0 1,-1-1 0,1 1-1,0 0 1,0 0 0,6-11-1,-8 18 17,1-1-1,0 0 0,0 0 0,-1 1 1,1-1-1,0 0 0,0 1 0,0-1 0,0 1 1,-1-1-1,1 1 0,0-1 0,0 1 0,0 0 1,0-1-1,0 1 0,0 0 0,0 0 1,0 0-1,1 0 0,-1 0 0,0 0 0,0 0 1,0 0-1,0 0 0,1 1 0,25 10 71,-15 1-35,0 0 1,0 1-1,-1 0 1,-1 1 0,0 0-1,-1 1 1,11 25 0,-8-16 121,-2 2 1,0-1-1,-2 1 1,5 29 0,-11-38 119,-2-14 535,0-6-348,-1-35 158,2 0 1,2 0-1,2 1 1,9-41-1,-13 77-610,1 0 0,-1 1-1,0 0 1,0-1-1,0 1 1,0 0 0,1 0-1,-1-1 1,0 1-1,0 0 1,1 0 0,-1 0-1,0 0 1,0 1 0,1-1-1,-1 0 1,0 0-1,0 1 1,2 0 0,-3-1-4,4 2 12,1 0 0,-1 0-1,0 0 1,1 1 0,-1 0 0,-1 0 0,1 0 0,0 0 0,-1 0 0,7 8 0,28 43-368,-30-41 98,10 14-695,4 5-3176,20 42-1,-34-58-390,-2 0-1,9 32 0,-8-31 995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4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17 551 12908,'0'-5'4538,"-8"-74"2599,4 55-6724,2 0 0,0-39 0,4 32-347,27-267-1034,-28 271 685,46 96 267,-31-50-42,0 0 1,2 0 0,0-2 0,1 0 0,1-1-1,37 23 1,-46-33-873,2-2-5215,-5-9 340,-5-5 5478,-8-15-4120,4 4-5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5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11787,'20'21'5702,"-13"-6"-7496,21 18-2114,-14-17 97,28 22-161,-20-23 128,23 28 3684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5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7 140 5125,'1'3'4337,"-3"8"3471,1-15-7276,0-1 0,0 1 0,0-1-1,0 1 1,1-1 0,0 0 0,0-7 0,15-55 1520,-8 38-1217,-6 29-816,-1-1 0,1 0-1,-1 0 1,1 0 0,-1 0-1,1 1 1,-1-1-1,1 0 1,-1 1 0,1-1-1,0 0 1,0 1 0,-1-1-1,1 1 1,0-1 0,0 1-1,0-1 1,-1 1-1,1 0 1,0-1 0,0 1-1,0 0 1,0 0 0,0 0-1,0-1 1,0 1-1,0 0 1,0 0 0,0 0-1,-1 1 1,1-1 0,0 0-1,0 0 1,0 0-1,0 1 1,0-1 0,0 0-1,0 1 1,-1-1 0,1 1-1,0-1 1,0 1 0,-1-1-1,1 1 1,0 0-1,-1-1 1,1 1 0,1 1-1,14 18 14,-1 1-1,-1 0 1,-1 1-1,0 1 1,13 36-1,-11-26 240,25 41 1,-38-70 69,-1-48 1336,2-96-103,-3 137-1622,1 4-196,1 1 186,0-1 0,0 1 1,-1-1-1,1 1 0,-1 0 0,0 0 1,1-1-1,-1 1 0,0 0 1,0 0-1,1 3 0,0-1-94,28 52-1302,-27-48 1256,1 1 1,0-1-1,0 0 0,1-1 0,0 1 0,0-1 0,1 0 0,0 0 1,12 10-1,-17-17 201,0 1-1,0-1 1,0 0 0,0 0 0,0 1 0,0-1 0,0 0 0,0 0 0,0 0-1,0 0 1,0-1 0,0 1 0,0 0 0,0 0 0,0-1 0,-1 1 0,1 0-1,0-1 1,0 1 0,0-1 0,0 1 0,0-1 0,-1 1 0,2-2-1,16-14 407,-9-1 236,-1 0-1,11-35 1,-14 37-319,1-1 1,0 1-1,1 1 1,13-21-1,-19 34-309,0-1-1,0 1 0,0 1 1,0-1-1,0 0 0,0 0 1,0 0-1,0 0 1,0 1-1,0-1 0,0 1 1,1-1-1,-1 1 0,0-1 1,1 1-1,-1 0 0,0-1 1,0 1-1,1 0 1,-1 0-1,1 0 0,-1 0 1,0 0-1,1 0 0,-1 1 1,0-1-1,0 0 0,1 1 1,-1-1-1,0 1 1,0-1-1,1 1 0,-1-1 1,0 1-1,0 0 0,0 0 1,0 0-1,0-1 1,1 3-1,41 40-648,-43-42 620,49 69-2997,-8-9-3135,6-11-5896,-39-45 7342,18 3 1452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6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155 616 6951,'3'-3'516,"0"0"0,0 0 0,-1 0 0,1 0 0,-1-1 0,0 1 1,0 0-1,0-1 0,0 0 0,-1 1 0,0-1 0,1 0 0,-1 0 0,0 0 1,-1 0-1,1 0 0,-1 0 0,0 0 0,0 0 0,0-4 0,-5-92 2974,1 74-3097,0 0 0,-8-27 0,9 43-234,0 0 0,-1 1 0,0-1 0,0 1 0,-1 0 0,0 0 0,-1 1 0,-9-13 0,14 20-140,0 0-1,1 0 0,-1 1 1,0-1-1,0 0 1,0 0-1,0 0 0,0 1 1,0-1-1,0 0 1,-1 1-1,1-1 0,0 1 1,0-1-1,0 1 1,-1 0-1,1-1 0,0 1 1,0 0-1,-1 0 1,1 0-1,0 0 1,0 0-1,-1 0 0,1 0 1,0 0-1,0 1 1,-1-1-1,0 1 0,-1 1 6,0 0-1,1 0 0,-1 0 1,1 0-1,-1 0 0,1 1 1,0-1-1,0 1 0,0 0 0,0 0 1,-1 3-1,-4 8 32,1 0 0,0 0 0,-7 29 0,8-17-42,0 1 1,-1 45-1,6-63 15,0 1 0,1-1 0,0 1 0,0-1 0,1 1 0,0-1-1,1 0 1,0 0 0,0 0 0,7 13 0,-9-21-14,0 0-1,0 0 1,-1 0 0,1 0-1,0-1 1,0 1 0,0 0-1,0 0 1,0-1 0,0 1-1,1 0 1,-1-1 0,0 1-1,0-1 1,0 1 0,0-1-1,1 0 1,-1 0 0,0 1-1,0-1 1,1 0 0,-1 0-1,0 0 1,1 0 0,-1-1-1,0 1 1,0 0 0,1 0-1,-1-1 1,0 1 0,2-1-1,30-19 431,-22 7-286,0-1-1,0-1 1,-2 1 0,1-2 0,-2 1 0,8-20 0,-15 33-148,-1 2 75,0-1-70,1 1 0,0-1 1,-1 1-1,1-1 0,0 1 0,-1-1 0,1 1 0,0 0 0,-1-1 0,1 1 1,0 0-1,-1 0 0,1-1 0,0 1 0,0 0 0,-1 0 0,1 0 0,0 0 0,0 0 1,0 0-1,-1 0 0,1 0 0,0 1 0,0-1 0,-1 0 0,1 0 0,0 1 1,1-1-1,4 10-58,11 16 274,34 39-1,-46-59-431,0 0-1,1-1 1,0 1 0,0-1-1,1-1 1,-1 1 0,1-1-1,0 0 1,0 0-1,1-1 1,-1 0 0,11 3-1,-14-6-171,-1 1 0,0-1-1,1 0 1,-1 0 0,0 0-1,1-1 1,-1 1 0,0-1-1,0 0 1,1 1 0,-1-2 0,0 1-1,0 0 1,0-1 0,0 1-1,0-1 1,-1 0 0,1 0-1,0 0 1,-1 0 0,1 0 0,2-4-1,5-6-1066,-1-1 1,0 0-1,12-25 0,-2 6 1905,-14 20 253,0 0 0,0-1-1,-1 1 1,-1-1 0,0 1-1,-1-1 1,0 0-1,-1 0 1,0 0 0,-1 0-1,0 0 1,-1 0 0,-5-20-1,-3-12-147,-1-1-1,-26-64 1,34 104-491,-1 0 0,1 0 1,-1 1-1,0-1 1,-1 1-1,1-1 1,-1 1-1,0 0 1,-1 0-1,-5-5 1,9 9-56,-1 1-1,1-1 1,0 0 0,0 0 0,0 1 0,-1-1 0,1 1 0,0-1-1,-1 1 1,1-1 0,-1 1 0,1 0 0,0 0 0,-1 0 0,1 0 0,-1 0-1,1 0 1,-1 0 0,-1 1 0,0 0-6,1 0-1,0 0 1,0 0 0,0 0-1,0 1 1,0-1-1,1 1 1,-1 0 0,0-1-1,1 1 1,-1 0 0,1 0-1,0 0 1,-1 0-1,-1 4 1,-1 2-31,0 1 0,1-1 1,0 1-1,0 0 0,1-1 0,0 1 0,0 0 0,1 1 0,1-1 1,-1 0-1,1 0 0,1 0 0,0 0 0,0 0 0,1 0 1,0 0-1,0 0 0,1 0 0,0-1 0,1 1 0,-1-1 1,2 0-1,-1 0 0,1 0 0,1-1 0,-1 0 0,1 0 0,0 0 1,1 0-1,0-1 0,9 6 0,41 25 172,-2 2 1,-1 2-1,-2 3 0,-3 2 0,51 59 1,-69-66-104,-1 2 1,-2 1 0,-2 1-1,28 63 1,-45-86-31,-2 1 0,0 0 0,-2 1-1,0-1 1,2 29 0,-6-37 0,-1 0 0,0 1 0,-1-1 0,0 0 1,-1 0-1,-1 0 0,0-1 0,-1 1 0,-9 21 0,10-26-184,-1-1 0,0 0 0,-1 0 0,0 0 0,0 0 0,0-1 1,-1 0-1,0 0 0,0-1 0,-1 1 0,1-1 0,-1-1 0,0 1 0,-1-1 0,1 0 0,-1-1 0,1 0 1,-1 0-1,0-1 0,0 0 0,0 0 0,-12 1 0,13-3-56,0 0 1,0 0-1,0-1 0,0 1 1,0-1-1,1-1 0,-1 0 1,0 0-1,1 0 0,-1-1 1,1 1-1,0-2 0,0 1 1,0-1-1,0 1 0,0-2 1,1 1-1,0-1 0,0 0 1,0 0-1,1 0 0,-1 0 1,1-1-1,1 0 0,-1 0 1,1 0-1,-3-7 1,1-1 394,0 1 0,2 0 0,-1-1 0,2 1 0,0-1 0,0 0 0,2 0 0,-1 0 0,2 0 1,0 0-1,0 0 0,2 0 0,0 1 0,0-1 0,1 1 0,11-25 0,10-13 950,1 1 0,65-89 1,-28 45-1246,-22 28 328,54-123 1,-82 159 154,-2 0 1,-1 0-1,-2-1 1,0-1 0,-3 1-1,4-62 1,-9 86-194,0 1 0,-1 0 0,1-1 0,-2 1 1,1 0-1,-1-1 0,-3-8 0,5 14-152,0 0-1,0 1 0,-1-1 1,1 1-1,0-1 1,0 1-1,-1-1 1,1 0-1,0 1 1,0-1-1,-1 1 1,1 0-1,-1-1 1,1 1-1,0-1 1,-1 1-1,1-1 1,-1 1-1,1 0 1,-1-1-1,1 1 1,-1 0-1,1 0 1,-1-1-1,0 1 1,1 0-1,-1 0 1,1 0-1,-1 0 0,1 0 1,-1 0-1,0 0 1,1 0-1,-1 0 1,1 0-1,-1 0 1,0 0-1,1 0 1,-1 0-1,1 1 1,-1-1-1,1 0 1,-1 0-1,1 1 1,-1-1-1,0 1 1,-15 18 233,8-2-243,2 0-1,0 0 0,1 1 0,1 0 1,0 0-1,1 1 0,0 28 1,2-32-38,2 0 0,-1 0 0,2 0 0,0 0 0,0 0 0,2 0 0,0-1 0,0 1 0,11 21 0,-12-32-12,-1 0 0,1 0 1,0-1-1,-1 1 0,2-1 0,-1 1 0,0-1 1,1 0-1,-1 0 0,1-1 0,0 1 1,0-1-1,0 0 0,0 0 0,0 0 0,1 0 1,-1-1-1,0 0 0,1 0 0,0 0 1,-1 0-1,1-1 0,-1 1 0,1-1 0,0-1 1,-1 1-1,5-1 0,12-3-706,-1 0 1,0-2-1,0 0 0,28-13 0,-39 15 264,19-10-2548,0-1-1,-1-2 1,0-1 0,43-39 0,-31 26-597,11-4-1064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7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0 209 15951,'22'20'4773,"-5"-20"1120,38-18-5444,-14-1-1,9 1-224,3-7-32,2-6-160,-6 6-320,-7-12-897,7 20-1826,-16-3-1857,-17 1 31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8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41 13229,'-6'-5'1419,"-1"0"0,0 1 1,0 0-1,0 0 1,-11-4-1,11 6-674,-1 0 0,1 0 0,0 1-1,-1-1 1,-10 1 0,10 1-736,0 1-1,-1-1 1,1 2 0,0-1 0,0 1-1,0 0 1,0 1 0,1 0-1,-1 0 1,1 0 0,-1 1-1,1 1 1,0-1 0,1 1 0,-1 0-1,1 0 1,0 1 0,0 0-1,1 0 1,0 0 0,0 1-1,0 0 1,1 0 0,0 0 0,0 0-1,0 1 1,1 0 0,1-1-1,-1 1 1,-1 9 0,2 1-30,1-1 0,0 0 0,1 0 1,1 1-1,0-1 0,2 0 0,0 0 1,1 0-1,0-1 0,1 1 0,1-1 1,12 23-1,11 16 8,2-1-1,41 53 1,47 50 104,-54-75 15,55 91 0,-104-146-92,-1 1-1,-1 1 1,-1 0-1,-2 1 1,-1 0-1,-1 1 1,8 54-1,-16-70-441,0 0-1,0 1 1,-2-1 0,0 1-1,0-1 1,-2 1 0,0-1-1,-9 25 1,7-26-737,-1-1-1,0-1 1,-1 1-1,-1-1 1,0 0 0,0-1-1,-1 0 1,0 0 0,-1-1-1,-1 0 1,1-1-1,-2 0 1,1-1 0,-1 0-1,-15 7 1,-24 12-2919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8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1 238 15439,'59'-19'5253,"3"-4"-129,-5-13-2785,17 20-994,-13-13-801,6 5-447,-6 11-1026,-16-17-1410,1 11-2753,-8 7-65,-11 0-32,-3 12-96,-11-5 288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124 359 14670,'18'29'4965,"6"8"63,-11 10-2818,-1-10-1793,5 2-481,3 6-1121,-20-25-1346,12-1-2369,-12-4-33,-12-25-4932,-6-15 6053</inkml:trace>
  <inkml:trace contextRef="#ctx0" brushRef="#br0" timeOffset="1">21 161 7751,'-20'-49'3780,"23"30"-161,-3-6-2177,0 8-1474,0-15-5189,19 32 1473,-19-18 1,23 18-97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9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13164,'22'15'2953,"0"1"-1,27 25 0,74 89-1353,-66-67-929,-50-55-639,8 7 204,-1 0 0,-1 2 0,21 31 0,-34-47-215,0-1 0,1 1 0,-1-1 0,0 1 0,0-1 0,0 1 0,1 0 0,-1-1 0,0 1 0,0 0 0,0-1 0,0 1 0,0-1 0,0 1 0,0 0 0,0-1 0,0 1 0,0 0 0,-1-1 0,1 1-1,0-1 1,0 1 0,-1 0 0,1-1 0,0 1 0,0-1 0,-1 1 0,1-1 0,-1 1 0,1-1 0,-1 1 0,1-1 0,0 1 0,-1-1 0,0 0 0,1 1 0,-2 0 0,1-1 23,0 0 1,-1 1-1,1-1 1,0 0-1,-1 1 1,1-1-1,0 0 0,-1 0 1,1 0-1,-1 0 1,1-1-1,0 1 1,-1 0-1,1-1 1,0 1-1,0 0 0,-1-1 1,1 1-1,0-1 1,-3-1-1,1 0 30,0 0 0,-1 0 0,1-1 0,0 1 0,0-1-1,1 1 1,-1-1 0,0 0 0,1 0 0,0 0 0,0 0 0,0-1 0,0 1 0,0-1-1,0 1 1,1-1 0,0 1 0,0-1 0,0 0 0,0 0 0,0 0 0,1 1 0,0-1 0,0 0-1,0-7 1,2 2 12,0 0 0,1 1 0,-1-1 0,1 1-1,1 0 1,0 0 0,0 0 0,0 1 0,1-1-1,0 1 1,8-8 0,9-8-3838,45-38 0,-43 41-3867,37-39 1,-38 32 2409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33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9513,'8'-15'2019,"0"0"0,-1-1 0,10-31 0,-15 37-1728,1 0 0,0-1-1,1 2 1,0-1 0,1 0 0,0 1 0,0 0-1,1 0 1,0 0 0,1 1 0,0 0 0,14-13 0,-19 20-269,-1 0 1,0-1 0,1 2 0,-1-1-1,1 0 1,0 0 0,-1 0-1,1 1 1,0-1 0,-1 0 0,1 1-1,0 0 1,-1-1 0,1 1 0,0 0-1,0 0 1,0 0 0,-1 0 0,1 0-1,0 1 1,0-1 0,-1 0 0,1 1-1,0-1 1,2 2 0,-1 0 11,-1 0 0,1 0 0,0 0-1,-1 0 1,1 1 0,-1-1 0,0 1 0,1 0 0,-1-1 0,-1 1 0,3 4 0,2 6-252,0-1 1,-1 1-1,-1 0 1,0 0 0,-1 0-1,0 1 1,-1-1-1,0 1 1,-1 0-1,-1-1 1,0 1-1,-1 0 1,-1-1-1,0 1 1,0-1-1,-6 16 1,-1-2-487,-1-1-1,-1 1 1,-2-2 0,0 0 0,-2 0-1,-28 35 1,23-38-842,17-20 871,-1 1-1,1-1 1,0 1-1,-1-1 1,1 0-1,-1-1 1,0 1-1,1-1 1,-1 1-1,0-1 1,0 0 0,0 0-1,-5 0 1,5-1-2064</inkml:trace>
  <inkml:trace contextRef="#ctx0" brushRef="#br0" timeOffset="1">152 422 7719,'31'7'5029,"0"2"-3652,-8 1-416,-6-1-320,4 3-353,-2-2-544,-3-5-705,18 6-4676,-34-32 2145,23 21-31,-28-35 1377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9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17424,'-17'11'8704,"3"10"-6883,-2 4-1888,2-9-93,1 0-1,0 2 1,2-1-1,-14 27 1,21-36 87,0 1 1,0 0 0,0 0-1,2 0 1,-1 1 0,1-1-1,0 1 1,1-1 0,0 1-1,0-1 1,2 18-1,0-23 88,0-1 0,1 1 0,-1 0-1,1-1 1,-1 1 0,1-1 0,0 1-1,1-1 1,-1 0 0,1 0-1,-1 0 1,1 0 0,0-1 0,0 1-1,0-1 1,0 1 0,0-1 0,1 0-1,-1-1 1,1 1 0,6 2-1,9 3 174,0-2-1,0 0 1,23 2-1,-16-2 63,13 1 109,-28-5-309,-1 0-1,1 1 1,-1 0-1,1 1 1,-1 0-1,0 0 1,0 1-1,-1 1 1,15 7 0,-23-11-93,0 1 1,0-1-1,0 0 1,0 0-1,0 0 1,0 0-1,-1 1 1,1-1-1,0 0 1,-1 1-1,1-1 1,-1 1-1,1-1 1,-1 1-1,0-1 1,1 1-1,-1-1 1,0 1-1,0-1 1,0 1 0,0-1-1,-1 1 1,1-1-1,0 1 1,-1-1-1,1 0 1,-1 1-1,1-1 1,-1 1-1,1-1 1,-1 0-1,-2 3 1,-31 39-2349,28-36 1523,2-2 412,-1 1-546,1 0 1,-1 0-1,-1 0 1,1-1-1,-1 0 1,0 0-1,0 0 1,0-1 0,-1 0-1,1 0 1,-1 0-1,0-1 1,0 0-1,0 0 1,-9 1 0,-13-5-3206,8 0 1164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39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62 12268,'4'-4'938,"-1"0"0,0 0 1,0-1-1,0 1 0,-1-1 1,1 0-1,-1 1 1,2-10-1,-4 14-875,0-1-1,0 1 1,0-1 0,0 1-1,0 0 1,0-1 0,0 1 0,0-1-1,0 1 1,0-1 0,0 1-1,1 0 1,-1-1 0,0 1 0,0-1-1,0 1 1,1 0 0,-1-1-1,0 1 1,0-1 0,1 1 0,-1 0-1,0 0 1,1-1 0,-1 1-1,0 0 1,1-1 0,-1 1 0,0 0-1,1 0 1,-1 0 0,1-1-1,-1 1 1,1 0 0,-1 0 0,0 0-1,1 0 1,-1 0 0,1 0-1,14 15 984,9 34-655,118 399-513,-55-155-130,-76-257 241,21 61-15,50 109-1,-77-197-360,-1-1 0,1 0 0,1 0 0,-1 0 0,9 8 0,-1-19-10975,-13 3 11270,1-1 0,-1 1 1,0-1-1,0 1 0,0-1 0,0 1 1,0-1-1,0 1 0,0-1 0,0 1 1,0-1-1,0 1 0,0-2 0,-11-27-4376,-1-2-91</inkml:trace>
  <inkml:trace contextRef="#ctx0" brushRef="#br0" timeOffset="1">0 594 18033,'0'0'5125,"22"-6"-64,-5-11-4261,23 5-800,12 0-640,-1-16-802,26 16-1664,-9-10-1859,4-5-192,-3 7 96,-12-2-32,2 13 1538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4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12844,'5'0'4356,"-2"0"-3923,-1 0-259,0 1-1,0-1 1,0 0 0,0 0-1,1 0 1,-1 0 0,0 0 0,0-1-1,0 1 1,0-1 0,0 1 0,0-1-1,0 0 1,0 1 0,0-1 0,0 0-1,0-1 1,0 1 0,0 0 0,-1 0-1,1-1 1,0 1 0,-1-1-1,1 1 1,-1-1 0,0 0 0,0 0-1,1 0 1,-1 1 0,0-1 0,-1 0-1,2-4 1,2-2 41,-1 0 0,-1 0 1,0 0-1,0 0 0,0-1 0,-1 1 0,-1-1 1,1 1-1,-1-1 0,-1 1 0,1-1 0,-5-16 0,5 25-200,-1-1 0,1 1 0,0 0 0,-1-1 0,1 1 0,0 0 0,-1-1 0,1 1 0,0 0 0,-1 0 0,1-1 0,-1 1 0,1 0 0,-1 0 0,1 0 0,-1-1 0,1 1 0,-1 0 0,1 0 0,-1 0 0,1 0 0,-1 0 0,1 0 0,-1 0 0,1 0 0,0 0 0,-1 0 0,1 0 0,-1 1 0,1-1 0,-1 0 0,1 0 0,-1 0 0,1 1 0,-1-1 0,1 0 0,0 0 0,-1 1 0,1-1 0,-1 0 0,1 1 0,0-1 0,0 1 0,-1-1 0,0 1 0,-16 15 58,17-16-67,-4 5 33,0 0-1,0-1 1,1 1 0,0 0-1,0 1 1,0-1-1,1 1 1,-1-1 0,1 1-1,1 0 1,-1-1-1,0 12 1,2-16 0,1 0 0,0 0 0,0 1 0,0-1 0,0 0 0,0 0 0,0 0-1,0 0 1,0 0 0,1 0 0,-1 0 0,0-1 0,1 1 0,-1 0 0,0-1 0,3 1 0,-3 0-2,1 0 0,-1 0 0,1-1 0,-1 1 0,1-1 0,0 1 0,0-1 0,-1 1 0,1-1 0,0 0 0,-1 0 0,1 0 0,0 0 0,0 0 0,-1-1 0,1 1 0,0 0 0,-1-1 0,3 0 0,0 0 88,5 0 95,-1 0 0,1-1 0,-1 0 0,1 0-1,-1-1 1,0 0 0,0 0 0,0-1 0,14-9 0,-20 11-92,-2 1-308,0 0 58,0 0 0,0 0 0,0 0 0,-1 0 0,1 0 0,-1 0 0,1 0 0,-1 0 0,1 1 0,-1-1 0,1 0 0,-1 0 0,0 0 0,1 1 0,-1-1 0,0 0 0,0 1 0,-1-2 0,-7 0-135,-34-12-18523,32 4 14163,8-5-391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40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15791,'67'139'10057,"91"219"-10393,-149-329 207,0 1-1,-3 0 1,0 0-1,-2 1 1,-1-1 0,-1 1-1,-2 0 1,-1 0-1,-2-1 1,0 1-1,-14 49 1,10-56-877,-2 0-1,0 0 1,-1-1 0,-2 0-1,-14 21 1,25-41 658,-1-1 1,1 1-1,-1-1 0,0 0 1,0 0-1,0 0 0,0 0 1,-1 0-1,1-1 0,0 1 1,-1-1-1,1 1 0,-1-1 1,0 0-1,1 0 1,-1 0-1,0 0 0,0 0 1,0-1-1,1 1 0,-1-1 1,0 0-1,0 0 0,0 0 1,0 0-1,0-1 0,1 1 1,-6-2-1,-1-1-480,0 0 1,1 0-1,0-1 0,0-1 0,0 1 1,1-1-1,-14-10 0,-23-24-389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41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13229,'37'-14'2562,"18"8"-2498,11 11-3651,-27-22-641,19 17 128,-12-29 160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41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11723,'3'1'403,"-1"1"0,-1 0 0,1 0 1,0 0-1,0 0 0,-1 0 0,1 0 0,-1 1 0,0-1 0,1 0 1,-1 1-1,0-1 0,0 1 0,-1-1 0,1 1 0,-1 0 0,1-1 0,-1 1 1,0 4-1,0-2-86,-1 1 1,0 0 0,0-1 0,-1 1-1,0 0 1,0-1 0,0 0 0,-6 10-1,-29 51 370,15-29-487,1 1 0,-29 77 0,49-111-152,0-1 0,0 1-1,0-1 1,1 1 0,-1 0 0,1-1 0,0 1 0,0 0-1,0-1 1,1 1 0,-1-1 0,1 1 0,0-1 0,0 1-1,0-1 1,0 1 0,1-1 0,-1 0 0,1 0 0,0 0-1,0 0 1,0 0 0,1 0 0,-1 0 0,0-1 0,4 4-1,8 5 404,1-1-1,-1-1 0,1 0 0,25 10 0,-27-13-101,-1-1 0,-1 2 1,1-1-1,-1 2 0,19 15 0,-29-22-373,0 0-1,0 1 1,0-1 0,0 1-1,0 0 1,0-1-1,-1 1 1,1 0-1,-1-1 1,1 1 0,-1 0-1,1 0 1,-1 0-1,0-1 1,0 1-1,0 0 1,0 0 0,0 0-1,0-1 1,-1 1-1,1 0 1,-1 0-1,1-1 1,-1 1 0,0 0-1,1-1 1,-1 1-1,0 0 1,0-1-1,0 1 1,0-1 0,-2 2-1,-1 4-610,3-5 268,0 0 0,0-1 1,-1 1-1,1 0 0,0 0 0,-1-1 0,0 1 0,1-1 1,-1 1-1,0-1 0,0 0 0,1 0 0,-1 1 1,0-1-1,0-1 0,0 1 0,0 0 0,-1 0 1,1-1-1,0 1 0,0-1 0,0 0 0,0 1 1,-5-2-1,-3 3-1380,6-1 819,0-1 0,0 0 0,0 0 0,-1 0 0,1 0 1,0-1-1,0 0 0,0 0 0,0 0 0,-5-2 0,-10-8-4058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09:41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8808,'3'-11'5341,"5"19"-586,14 31 546,-16-26-5542,95 229 1867,-61-135-1458,283 797-94,-287-780-802,23 146-1,-59-270 706,0 1 1,0-1-1,0 0 0,0 0 1,0 1-1,0-1 0,-1 0 0,1 1 1,0-1-1,0 0 0,0 0 1,0 1-1,0-1 0,0 0 0,-1 0 1,1 1-1,0-1 0,0 0 1,0 0-1,-1 0 0,1 1 1,0-1-1,0 0 0,-1 0 0,1 0 1,0 0-1,0 0 0,-1 1 1,1-1-1,0 0 0,-1 0 0,1 0 1,0 0-1,0 0 0,-1 0 1,1 0-1,0 0 0,-1 0 1,1 0-1,0 0 0,-1 0 0,1 0 1,0 0-1,0-1 0,-1 1 1,1 0-1,0 0 0,0 0 0,-1 0 1,-12-5-252,7 1 152,1-1 1,0 0-1,0 0 1,0-1 0,1 1-1,0-1 1,0 0-1,0 0 1,-4-10-1,2 4-9,-83-162 54,-120-342 0,89 131 1122,109 333-662,1 0-1,3-1 1,2 0 0,3 0 0,5-79-1,-1 117-189,0 1 0,1-1 0,1 1 0,0-1 0,1 1 0,0 0 0,1 1 0,1-1 0,0 1-1,1 0 1,0 1 0,16-19 0,-18 25-107,0 1 0,0-1 0,0 1 1,0 0-1,1 0 0,0 1 0,0 0 0,0 0 0,1 1 0,-1 0 0,1 0 0,0 0 1,0 1-1,0 1 0,0-1 0,0 1 0,0 1 0,0-1 0,0 1 0,0 1 0,0-1 1,1 1-1,-1 1 0,8 2 0,-7-1-54,-1 0 0,1 0 0,-1 1 0,0 0 0,0 1 0,0 0 0,0 0 0,-1 0 0,0 1 0,0 0 0,0 1 0,-1 0 0,0-1 0,-1 2 0,1-1 0,-1 1 0,-1 0 0,1 0-1,-1 0 1,-1 1 0,4 10 0,-3-5-87,-1 0 0,0 1-1,0-1 1,-2 1 0,0 0-1,-1-1 1,0 1 0,-1 0-1,0-1 1,-2 1 0,0-1-1,-6 21 1,-33 69-2683,33-85 1192,-1 0 1,0-1 0,-19 22-1,24-32 782,-1-1-1,-1 0 1,0 0-1,1-1 1,-2 1 0,1-2-1,-1 1 1,0-1-1,0 0 1,-1 0-1,1-1 1,-1-1-1,0 1 1,0-1 0,0-1-1,-1 0 1,1 0-1,-1-1 1,1 0-1,-18 0 1,-36-10-3715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27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32 7335,'-27'4'2961,"26"-4"-2829,1 1-1,-1-1 1,0 0-1,1 1 0,-1-1 1,1 1-1,-1 0 1,1-1-1,-1 1 1,1-1-1,-1 1 1,1 0-1,0-1 1,-1 1-1,1 0 1,0-1-1,0 1 1,-1 0-1,1 0 0,0-1 1,0 1-1,0 0 1,0 0-1,0-1 1,0 3-1,0-3-81,0 1 1,0 0-1,0-1 0,0 1 0,0-1 0,0 1 0,0 0 0,0-1 0,0 1 0,0 0 0,-1-1 1,1 1-1,0 0 0,0-1 0,-1 1 0,1-1 0,0 1 0,-1-1 0,1 1 0,-1-1 1,1 1-1,-1-1 0,1 1 0,-1-1 0,1 1 0,-1-1 0,1 0 0,-1 1 0,1-1 0,-1 0 1,0 0-1,0 1 0,0-1-39,1 0 1,-1 0 0,1 1 0,-1-1-1,0 0 1,1 1 0,-1-1-1,1 0 1,-1 1 0,1-1-1,-1 1 1,1-1 0,-1 1-1,1-1 1,0 1 0,-1-1 0,1 1-1,0-1 1,-1 1 0,1 0-1,0-1 1,0 1 0,-1-1-1,1 1 1,0 0 0,0-1-1,0 1 1,0 0 0,0-1 0,0 1-1,0 0 1,0 0 0,0 0 21,0 1 1,0-1 0,0 0 0,1 1-1,-1-1 1,0 1 0,1-1 0,-1 0-1,1 0 1,-1 1 0,1-1 0,-1 0 0,1 0-1,0 0 1,0 1 0,0-1 0,-1 0-1,1 0 1,0 0 0,0 0 0,1-1-1,-1 1 1,0 0 0,0 0 0,3 0 0,0 1 66,0-1 1,0 1 0,1-1 0,-1-1 0,1 1 0,-1 0 0,1-1 0,6-1 0,7 0 381,0-1 0,-1-1 1,29-9-1,-12 3 128,-1-2 1,0-2-1,0-1 1,-2-1-1,43-27 0,-71 39-845,-30 5-581,5 3 759,0 2 1,0 1 0,1 0-1,0 2 1,1 0-1,0 1 1,0 2 0,-25 20-1,38-28 41,1 1-1,0-1 0,1 1 0,0 1 0,0-1 0,0 1 0,0-1 0,1 2 1,0-1-1,1 0 0,0 1 0,0-1 0,0 1 0,-2 12 0,5-17 10,-1 1 0,1 0 0,0 0 0,0-1 0,0 1-1,1 0 1,-1 0 0,1-1 0,0 1 0,0 0 0,0-1-1,1 1 1,-1-1 0,1 0 0,0 1 0,0-1 0,0 0-1,0 0 1,0 0 0,1 0 0,-1-1 0,1 1 0,0 0 0,0-1-1,0 0 1,0 0 0,0 0 0,1 0 0,-1 0 0,0-1-1,1 0 1,-1 1 0,6 0 0,2 1 44,0-1 0,0 0 0,0 0 1,0-1-1,0-1 0,0 0 0,0 0 0,0-1 0,0 0 1,15-4-1,10-5-43,61-26 1,8-1-1338,-55 24-1785,-44 11 992,-21 3-5202,7 0 6406,1 1-1,-1 0 1,1 0 0,-1 1 0,1-1-1,-9 6 1,-64 35-105,36-19 1071,-85 57 206,53-40 1207,15 15 1227,15-26-799,28-19-838,0 1 0,-25 22 1,16-12-150,21-17-659,0-1 0,0 1 0,0 0 0,1 0 0,0 1 0,0-1 0,0 1 0,0 0 0,1 1 0,0-1 0,1 1 0,-5 9 0,8-15-182,0 0 0,-1 0 1,1 0-1,0 0 1,0 0-1,0 0 1,0 0-1,0 1 1,0-1-1,0 0 1,0 0-1,1 0 1,-1 0-1,0 0 1,1 0-1,-1 0 1,1 0-1,-1 0 1,1 0-1,-1 0 1,1 0-1,0 0 1,-1-1-1,1 1 1,0 0-1,0 0 1,-1 0-1,1-1 1,0 1-1,0-1 1,0 1-1,0-1 1,0 1-1,0-1 1,0 1-1,0-1 1,0 0-1,0 1 1,2-1-1,47 5 1150,0-7-236,0-2 0,0-2-1,83-21 1,141-62 123,-250 81-1645,-1-1 0,0-1 0,0-2-1,-2 0 1,1-1 0,-1-1 0,35-31 0,-54 43 375,1-1 1,-1 1 0,0-1 0,0 0 0,0 1 0,-1-1-1,1 0 1,-1 0 0,1 0 0,-1-1 0,0 1 0,0 0-1,0 0 1,-1 0 0,1-1 0,-1 1 0,0 0 0,0-1-1,0 1 1,-1-7 0,0 7 177,0 1 0,0-1 1,0 1-1,-1 0 0,1-1 0,-1 1 0,1 0 0,-1 0 1,0 0-1,0 0 0,0 0 0,0 0 0,0 1 0,0-1 1,0 1-1,-1-1 0,1 1 0,0 0 0,-1 0 0,1 0 1,-1 0-1,0 0 0,1 1 0,-1-1 0,1 1 0,-5-1 1,-1 0 211,0 1 1,0-1-1,0 1 1,0 1-1,1-1 1,-1 1-1,0 1 1,0-1-1,0 2 1,1-1-1,-1 1 1,1 0 0,0 0-1,0 1 1,0 0-1,-7 5 1,5-1-88,1 0 1,-1 0 0,1 1 0,1 0 0,0 0-1,0 1 1,1 0 0,0 0 0,1 1-1,-7 16 1,0 9-32,0 0 1,3 1-1,-10 76 1,4 120 35,14-184-104,-2 107 134,-7 97-2562,6-238-115,-3-16-2111,-7-17-2147,11 14 7616,-1-3-3369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28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0 183 12652,'11'30'3495,"-7"-18"-1539,1 1-1,0-1 1,13 20-1,108 195-1464,-39-64-1782,-85-159 992,1-1 1,-1 1 0,1 0-1,0-1 1,0 0-1,0 0 1,0 1 0,5 2-1,-8-6 266,0 0-1,1 0 1,-1 1-1,0-1 0,0 0 1,0 0-1,0 0 0,0 0 1,0 0-1,0 0 1,1 0-1,-1 0 0,0 0 1,0 0-1,0 0 1,0 0-1,0 0 0,1 0 1,-1 0-1,0 0 0,0 0 1,0 0-1,0 0 1,1 0-1,-1 0 0,0 0 1,0 0-1,0 0 1,0 0-1,0 0 0,1 0 1,-1 0-1,0 0 0,0 0 1,0 0-1,0 0 1,0 0-1,0-1 0,0 1 1,1 0-1,-1 0 1,0 0-1,0 0 0,0 0 1,0 0-1,0-1 1,0 1-1,0 0 0,0 0 1,0 0-1,0 0 0,0 0 1,0-1-1,0 1 1,0 0-1,0 0 0,0 0 1,0 0-1,0 0 1,0-1-1,0 1 0,0 0 1,0 0-1,9-24-1741,-2 0 0,-1 0 1,4-30-1,4-13-409,49-152-1309,-47 176 4161,2 1-1,45-79 1,-60 114-413,1 1 0,1 0 0,-1 0 1,1 0-1,0 1 0,0 0 0,1 0 0,0 0 0,0 0 0,10-5 0,-14 9-169,1 0 0,-1 0-1,0 1 1,1-1-1,0 1 1,-1-1 0,1 1-1,-1 0 1,1 0 0,-1 0-1,1 0 1,0 1-1,-1-1 1,1 1 0,-1-1-1,1 1 1,-1 0 0,0 0-1,1 0 1,-1 0-1,0 1 1,0-1 0,0 0-1,1 1 1,-2 0 0,1-1-1,0 1 1,0 0-1,0 0 1,-1 0 0,1 0-1,-1 0 1,2 3 0,6 10 36,0 0 0,-1 1 0,-1 0 0,0 0 0,-1 1 0,-1 0 0,0 0 1,-1 0-1,1 18 0,-1 3 222,-2-1 1,-1 1 0,-6 48-1,3-71 72,0 0 0,-1 0 0,-1 0-1,-1 0 1,0 0 0,-1-1 0,0 0-1,-1 0 1,-1-1 0,0 0 0,-17 21-1,18-26-150,0 0 0,0-1 0,-1 0 0,0 0-1,0-1 1,0 0 0,-1 0 0,0-1 0,0 0-1,-1-1 1,1 0 0,-1 0 0,0-1 0,0 0-1,0-1 1,0 0 0,0-1 0,-11 0 0,19-1-288,1 0 1,-1 0-1,1 0 0,-1 0 1,1-1-1,-1 1 1,1 0-1,0-1 1,-1 0-1,1 1 1,0-1-1,-1 0 1,1 1-1,0-1 1,0 0-1,-1 0 1,0-1-1,-1-1-63,3 3 78,0 0-1,0 0 0,-1 0 1,1 0-1,0 0 0,0 0 1,-1-1-1,1 1 0,0 0 0,0 0 1,-1 0-1,1 0 0,0-1 1,0 1-1,0 0 0,0 0 1,-1-1-1,1 1 0,0 0 1,0 0-1,0-1 0,0 1 0,0 0 1,0 0-1,0-1 0,-1 1 1,1 0-1,0 0 0,0-1 1,0 1-1,0 0 0,0-1 1,0 1-1,0 0 0,1 0 0,-1-1 1,0 1-1,0 0 0,0 0 1,0-1-1,0 1 0,0 0 1,3-11-109,0 1 1,0 1-1,1-1 1,0 0-1,0 1 1,1 0-1,0 0 1,1 0-1,13-15 0,78-78-312,-50 55 246,181-223-623,-211 247 762,-1 0 130,0 2 0,1 0-1,40-37 1,-56 57-61,0 0 1,0 0-1,0 0 0,0 0 1,0 1-1,0-1 0,0 0 1,0 1-1,0-1 1,0 0-1,0 1 0,0 0 1,1-1-1,-1 1 0,0 0 1,0-1-1,1 1 0,-1 0 1,0 0-1,0 0 1,1 0-1,-1 0 0,0 0 1,0 1-1,1-1 0,-1 0 1,2 1-1,-1 1-1,-1-1 1,0 1-1,1-1 0,-1 1 1,0 0-1,0 0 0,0-1 0,0 1 1,-1 0-1,1 0 0,0 0 1,-1 0-1,1 0 0,-1 0 0,0 3 1,2 12 44,-2 1 0,0-1 0,-3 19 0,3-34-61,-18 165 317,-12 231 700,31-386-1072,-1 1 0,2 0-1,0-1 1,0 1 0,1-1-1,9 23 1,-11-34-10,0 1 1,-1 0-1,1 0 0,0 0 0,0-1 0,0 1 1,1-1-1,-1 1 0,0-1 0,1 1 1,-1-1-1,1 1 0,-1-1 0,1 0 1,-1 0-1,4 1 0,0 1-152,6 2-603,-7-5 593,0 0-1,0 0 1,-1 0-1,1-1 1,0 0-1,0 0 1,0 0-1,-1 0 1,1 0-1,0-1 1,-1 0-1,1 0 1,-1 0-1,0 0 1,0 0-1,0 0 0,0-1 1,0 0-1,0 1 1,-1-1-1,1 0 1,-1-1-1,0 1 1,3-6-1,0-7-928,-5 14 849,1-1-1,0 1 1,-1-1 0,1 1-1,0 0 1,0-1-1,0 1 1,0 0 0,1 0-1,2-4 1,-3 5 49,0 0 0,0 0 0,0 0 1,0 0-1,0 0 0,0 0 0,0 0 0,-1-1 0,1 1 1,0 0-1,-1 0 0,1-1 0,-1 1 0,1-3 0,-10-20-3669,1 9 776,-10-21 719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29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0 349 8424,'0'0'10234,"3"5"-9829,14 36-36,-13-28-173,1-1 0,0 0 0,1 0 0,0 0 0,8 11 0,-12-21-128,-1 0-1,1 0 1,0 0-1,-1 0 1,1-1 0,0 1-1,0 0 1,0-1-1,0 0 1,0 0-1,0 1 1,1-1-1,-1 0 1,0-1 0,0 1-1,1 0 1,-1-1-1,1 1 1,-1-1-1,1 0 1,-1 0-1,0 0 1,1 0 0,-1 0-1,1 0 1,-1-1-1,1 1 1,-1-1-1,0 0 1,1 0-1,-1 0 1,4-2 0,15-10 346,-1 0-1,0-2 1,-1 0 0,33-35 0,-5 6-247,132-123-3610,-92 67-4330,-17 35-1521,-43 51 4730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33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8168,'1'6'3571,"8"65"841,-7 43-2770,-2-68-980,9 82 0,-9-126-595,0-1 0,0 1 0,0-1 0,0 1 0,0-1 1,1 0-1,-1 1 0,1-1 0,-1 1 0,1-1 0,-1 0 0,1 0 0,0 1 1,0-1-1,-1 0 0,1 0 0,0 0 0,0 0 0,0 0 0,0 0 0,2 1 1,-2-2 7,0 1 0,1-2 0,-1 1 0,0 0 0,0 0 1,0 0-1,0 0 0,0-1 0,0 1 0,0 0 0,0-1 1,0 1-1,0-1 0,0 1 0,-1-1 0,1 0 0,0 1 1,0-1-1,0 0 0,-1 1 0,2-3 0,7-7 495,-1-1 0,0 0 0,8-16 0,-13 22-498,-1 1 23,78-122 2528,-80 125-2599,0 1 0,1-1 0,-1 0 0,0 1 0,1-1 0,-1 0 0,1 1 0,-1-1 0,1 0 0,0 1 0,-1-1 0,1 1 0,-1-1 0,1 1 0,0 0 1,0-1-1,-1 1 0,1 0 0,0-1 0,-1 1 0,1 0 0,0 0 0,0 0 0,0-1 0,-1 1 0,1 0 0,0 0 0,0 0 0,0 0 0,-1 1 1,1-1-1,0 0 0,1 0 0,0 2-3,-1-1 1,1 1 0,-1-1-1,1 1 1,-1 0 0,0-1-1,0 1 1,0 0 0,0 0-1,0 0 1,0 0 0,1 3-1,17 79-141,-17-72 112,35 333-4827,-31-112-8390,-9-183 8373,-10-24 117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30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133 329 8616,'-5'0'4084,"-18"0"-331,23 0-3710,0 0-1,0 0 1,0 0-1,0 0 1,-1 0 0,1 0-1,0 0 1,0 0-1,0 0 1,0 0 0,-1 0-1,1 0 1,0 0-1,0 0 1,0 0 0,0 0-1,-1 0 1,1 0 0,0 0-1,0 0 1,0 0-1,0 0 1,-1 0 0,1 0-1,0 0 1,0 0-1,0 0 1,0-1 0,0 1-1,-1 0 1,1 0 0,0 0-1,0 0 1,0 0-1,0 0 1,0-1 0,0 1-1,0 0 1,0 0-1,0 0 1,0 0 0,-1-1-1,1 1 1,0 0 0,0 0-1,0 0 1,0 0-1,0-1 1,0 1 0,0 0-1,0 0 1,0 0-1,0 0 1,1-1 0,-1 1-1,0 0 1,1-13 135,0-1-1,1 1 1,1 0 0,0 0 0,0 1 0,2-1 0,-1 1-1,2 0 1,0 0 0,0 0 0,13-17 0,-6 11-9,1 1 1,1 0-1,0 1 1,1 0-1,1 1 1,25-17-1,-36 29-105,-1-1-1,1 1 1,-1 0-1,1 1 0,0-1 1,0 1-1,9-1 0,-14 2-62,1 1 0,-1 0-1,1-1 1,-1 1-1,1 0 1,-1 0-1,1 0 1,-1 0 0,1 1-1,-1-1 1,0 0-1,1 1 1,-1-1-1,1 1 1,-1-1-1,0 1 1,1 0 0,-1-1-1,0 1 1,0 0-1,1 0 1,-1 0-1,0 0 1,0 0 0,0 0-1,0 0 1,0 0-1,-1 1 1,1-1-1,0 0 1,0 0-1,-1 1 1,1-1 0,-1 0-1,1 1 1,-1-1-1,1 3 1,0 6-75,0 1 0,0-1-1,-1 1 1,-1-1 0,0 1 0,0-1 0,-1 1 0,0-1 0,-6 15 0,-5 12-175,-19 40 0,13-36-525,-1-1 0,-1 0 0,-3-2 0,-32 42 0,-35 39-6860,79-107 5718,0 0-1,-1-1 1,-24 15-1,36-25 1772,-1-1 0,1 1 0,-1-1 0,1 0 0,-1 0-1,1 1 1,-1-1 0,1 0 0,-1-1 0,0 1 0,1 0 0,-1 0-1,1-1 1,-1 1 0,-1-2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30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0 578 6854,'46'9'4605,"-36"-7"-3951,1 0 0,-1 0 0,0 1 0,16 6 0,37 25-264,-44-22-1394,0-2 0,0 0 1,1-1-1,35 11 0,-54-20 844,1 0 0,-1 1 0,1-1 0,-1 0-1,1 0 1,0 0 0,-1 0 0,1 0 0,-1 0 0,1 0-1,-1 0 1,1-1 0,-1 1 0,1 0 0,-1-1-1,1 0 1,-1 1 0,0-1 0,1 0 0,-1 0 0,0 1-1,1-1 1,-1 0 0,0 0 0,0-1 0,0 1 0,0 0-1,0 0 1,0 0 0,0-1 0,0 1 0,-1 0 0,2-4-1,0-1 4,0 0 0,-1-1 0,0 1 0,0-1 0,0 1 0,-1-12 0,0 1 377,0-45 1765,12-102 1,-9 143-1810,2 0 0,0 0 0,1 1 1,1-1-1,1 2 0,1-1 0,0 1 0,22-30 0,-16 27-89,2 1 0,0 0-1,35-31 1,-46 47 96,0 0 0,0 0 1,0 1-1,0 0 0,1 0 1,0 0-1,0 1 0,0 0 1,0 0-1,1 0 0,-1 1 1,0 0-1,1 1 0,0 0 1,-1 0-1,1 1 0,13 0 1,-19 0-36,-1 1-1,1-1 1,0 0 0,0 1 0,0 0 0,-1-1 0,1 1 0,0 0 0,-1 0 0,1 0-1,-1 0 1,1 0 0,-1 0 0,1 1 0,-1-1 0,0 0 0,1 1 0,-1-1 0,0 1-1,0-1 1,1 3 0,-1-1 70,0 1 0,0 0-1,0-1 1,0 1 0,0 0-1,-1-1 1,1 1 0,-1 0 0,-1 7-1,-1 5 448,-1-1-1,-1 0 0,-10 29 0,-7 9-543,-29 53-1,13-40-2304,-66 89 1,90-138 1018,0-1 1,-1 0-1,-19 15 1,28-26 628,0-1 0,-1 0 0,1 0 0,-1 0 0,1-1 0,-1 0 0,0 0 0,0 0 0,-1-1 0,1 0 1,0 0-1,-1-1 0,-10 2 0,11-9-281,4 3 825,0 0-1,1 0 0,-1-1 1,1 1-1,-1-1 1,1 1-1,0-1 1,1 1-1,-1-1 1,1 0-1,-1 1 0,1-1 1,0-4-1,1 3 482,0 1-1,0-1 1,0 0-1,1 1 1,0-1-1,0 0 0,0 1 1,0 0-1,0-1 1,7-6-1,-8 9-243,1 0 0,0 0 0,1 1 0,-1-1 0,0 1 0,0-1 0,1 1 0,-1 0 0,1 0 0,-1 0 1,1 0-1,-1 0 0,1 0 0,0 1 0,-1-1 0,1 1 0,0 0 0,-1 0 0,1 0 0,0 0 0,0 0 0,-1 1 0,1-1 0,4 2 0,5 2-106,0-1 1,-1 1-1,1 1 0,13 8 1,14 10-757,-22-13-194,0 0 0,0-1 0,1-1 0,28 10 1,-44-18 777,0 0 1,0 1 0,-1-1 0,1 0 0,0 0 0,0-1 0,0 1-1,0 0 1,0-1 0,0 1 0,-1-1 0,1 1 0,0-1 0,0 0-1,-1 0 1,1 0 0,0 0 0,-1 0 0,1 0 0,-1 0-1,0-1 1,1 1 0,-1 0 0,0-1 0,0 1 0,1-1 0,-1 0-1,-1 1 1,1-1 0,0 0 0,1-2 0,2-7 192,1-1-1,-2 1 1,4-22 0,-5 27-123,13-71 844,-7 24-520,3 0 0,2 1 0,3 0 0,33-75 0,-48 123-298,1 1 1,0 0-1,0-1 1,0 1-1,0 0 1,1 0 0,-1 0-1,1 1 1,0-1-1,3-2 1,-6 5-55,0-1 0,1 1 0,-1 0 0,0 0 0,0 0 0,0 0 1,1 0-1,-1 0 0,0 0 0,0 0 0,0 0 0,1 0 0,-1 0 0,0 0 0,0 0 1,0 0-1,1 0 0,-1 0 0,0 0 0,0 0 0,0 0 0,0 1 0,1-1 0,-1 0 1,0 0-1,0 0 0,0 0 0,0 0 0,1 0 0,-1 0 0,0 1 0,0-1 0,0 0 0,0 0 1,0 0-1,0 0 0,1 1 0,-1-1 0,0 0 0,0 0 0,0 0 0,0 1 0,0-1 1,0 0-1,0 0 0,0 0 0,0 1 0,0-1 0,0 0 0,0 1 0,5 8 152,0 1 1,-1 0-1,0 0 0,-1 0 0,0 1 1,-1-1-1,0 1 0,1 20 0,-2 104 1342,-2-76-624,-1-29-434,1-22-131,1 0 0,-1 0 0,1 1-1,1-1 1,1 13 0,17-42 1234,15-43-656,0-2-454,62-90-1,-94 153-392,0-1 1,1 1-1,-1 0 1,1 1-1,-1-1 1,1 0-1,0 1 1,0-1-1,0 1 1,0 0-1,1 0 0,-1 0 1,5-1-1,-6 3-14,0 0-1,0 0 0,0 0 0,-1 0 1,1 1-1,0-1 0,0 1 1,-1-1-1,1 1 0,0 0 0,-1-1 1,1 1-1,-1 0 0,1 0 0,-1 0 1,1 0-1,-1 1 0,0-1 1,0 0-1,1 0 0,-1 1 0,0-1 1,0 1-1,0-1 0,0 1 0,-1-1 1,1 1-1,0 0 0,-1 0 0,2 2 1,7 22 101,0 1-1,-2 0 1,-1 1 0,-1-1 0,1 38 0,-1-20-165,18 260-2022,-16-190 58,-8 165-7137,-13-98-448,12-127 5455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4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14159 10570,'0'1'246,"1"0"1,-1 0-1,0 0 0,1 0 1,-1 0-1,0 0 0,1 0 1,0 0-1,-1 0 1,1 0-1,0 0 0,-1 0 1,1-1-1,0 1 0,0 0 1,0 0-1,-1-1 0,1 1 1,0 0-1,0-1 0,0 1 1,0-1-1,0 1 0,0-1 1,0 0-1,1 1 1,-1-1-1,0 0 0,0 0 1,0 0-1,0 0 0,0 0 1,0 0-1,0 0 0,1 0 1,-1 0-1,0-1 0,0 1 1,0 0-1,0-1 0,0 1 1,1-1-1,9-2-1459,18 0 1218,0 2 1,0 0 0,0 2 0,0 1 0,31 6 0,-25-3 28,173 21 315,289 32 508,1061 22 1305,-660-111 47,-336 7-1647,430 26-409,-383 5-66,-59 4-19,40 0 129,-1-41 537,384-140 509,-287 37-1029,211 20-30,-87 12 550,-164 23-456,679 6-1,16 1 197,-4-60 205,-1271 124-647,983-132 523,-17-94-416,-254-12-105,-485 151-100,24-17 2,-6-13 0,-5-13 0,415-255 0,-535 271 95,-5-9 0,-7-8 1,-5-7-1,-7-7 0,188-228 0,-175 159 58,-10-7 0,-10-7-1,226-462 1,-195 278 65,206-694-1,-50-345-516,-323 1352 290,69-429-304,-41-5 341,-47 456 91,-5-1-1,-3 1 0,-4 0 1,-41-152-1,11 104-13,-5 2 0,-77-147 0,52 142 39,-6 3-1,-96-123 1,-211-226 135,283 368-222,-4 4-1,-4 6 1,-152-110 0,-398-227-39,481 336 5,-4 9-1,-4 7 0,-4 9 1,-202-55-1,-939-243-245,860 247 296,-824-173-118,-16 83 42,-377-10-830,81 11 561,-137 28 443,-88 133-113,1585 53-9,-705 27 56,1 46-40,453-29-43,-452 12 107,461-28-56,-433-29-98,2-67 162,197 32-185,618 42 79,0 3 1,1 6-1,-1 4 0,2 4 1,0 5-1,2 5 0,-129 53 1,155-50 17,1 3 0,2 4 1,1 3-1,-71 54 0,108-69 7,1 2 0,2 1 0,1 1 0,1 2-1,2 1 1,1 2 0,2 0 0,1 2 0,-29 60 0,11 7-42,-48 174 1,-4 120-79,64-264 115,-99 611 113,44 8 44,59-507-127,-49 1108-252,75-1273 235,-6 583-269,-34-2 197,-4-255 90,-44 456 108,41 2-46,11 477-11,27-1012-141,59 586 0,-48-899 63,94 668-108,38-9-88,-102-557 82,6-2 1,4-2-1,6-1 0,79 138 0,-44-104-95,0 4-49,121 165-1,-184-293-492,0-1 0,2-2 0,1 0 0,44 32 0,-61-49-101,0 1 0,0-2 0,1 1 1,-1-1-1,1 1 0,0-2 1,0 1-1,0-1 0,0 0 1,0-1-1,0 1 0,1-2 1,-1 1-1,1-1 0,-1 0 0,0 0 1,1-1-1,-1 0 0,0 0 1,1-1-1,12-4 0,19-7-4167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4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9513,'-2'3'7661,"1"-2"-7597,1 0 1,-1-1 0,1 1-1,-1 0 1,1 0 0,-1 0 0,1 0-1,0 0 1,0 0 0,-1 0 0,1-1-1,0 1 1,0 0 0,0 0-1,0 0 1,0 0 0,0 0 0,0 0-1,1 0 1,-1 0 0,0 0-1,0 0 1,1 0 0,-1 0 0,1-1-1,-1 1 1,1 0 0,-1 0-1,2 1 1,24 25 1155,-9-11-981,21 30-157,-2 2 0,-2 2-1,31 61 1,-10-18 13,19 28 73,289 443 54,-288-462 357,4-4 0,5-3 0,123 110 0,-188-188-1741,24 19 4831,-19-20-5844,-44-46-18827,-3-5 17970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48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555 1 6662,'0'0'7394,"0"18"-3807,3 17-2923,1 0-1,2 0 0,1-1 0,18 50 0,-5-15-279,-6-20-134,-5-22 237,-1 1 0,-2 0 0,3 31-1,-8-52-319,0 0-1,-1 0 1,0 1-1,-1-1 1,0 0-1,0 0 1,0 0-1,-1 0 1,0-1-1,0 1 1,-1 0-1,0-1 1,0 0-1,0 1 1,-1-1-1,0 0 1,-7 8-1,-18 12 158,-1-1-1,-1-2 1,-1 0 0,-1-2 0,-70 32-1,49-26-2228,-65 44 0,103-60-573,-1-1 0,-33 14 1,32-17-1521,1-1 0,-36 7 0,28-4-1084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49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 35 13677,'3'-21'4795,"-2"7"-747,-22 19-4974,8 1 517,0 2 1,1 0 0,-19 16-1,0-1 84,25-18 315,-49 33 521,2 2 0,1 3-1,-52 57 1,91-85-405,0-1 0,1 2-1,1 0 1,1 0 0,0 1 0,1 0 0,1 0-1,1 1 1,0 0 0,1 1 0,1-1 0,1 1-1,0 0 1,2 1 0,-1 35 0,6-14-147,2-1 1,1 0-1,24 78 1,54 111-46,-53-153 115,-2 1 0,25 118 1,-51-182-83,-1 1 0,0 0 0,-1-1 0,-1 23 0,-1-31-236,1-1 0,-1 1 0,0 0 0,-1-1 0,1 1 0,-1-1 0,0 0 0,0 1 0,0-1 0,0 0 0,-1 0 0,0 0 0,0-1-1,0 1 1,0-1 0,-5 4 0,5-5-174,0 0-1,-1 0 1,1-1-1,-1 1 1,1-1-1,-1 0 1,1-1-1,-1 1 1,0 0-1,0-1 1,1 0-1,-1 0 1,0 0-1,0 0 1,1-1-1,-1 1 0,0-1 1,1 0-1,-5-2 1,-7-1-1760,0-2-1,-27-13 1,3 0 141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49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1 347 10538,'196'-13'9100,"-50"1"-7491,-60 8-1320,379-30-2601,-434 29 1329,47-13 0,-70 16 746,0-1-1,1 0 0,-1 0 0,-1-1 1,1 0-1,0 0 0,-1-1 0,0 0 1,0-1-1,7-6 0,-11 8 194,0-1 0,-1 0-1,1 0 1,-1 0 0,0 0-1,0-1 1,-1 1 0,1 0 0,-1-1-1,0 1 1,-1-1 0,1 1 0,-1-1-1,0 1 1,-1-1 0,1 1-1,-3-10 1,-1-5 714,-1 1 1,0 0-1,-11-25 1,14 41-463,17 27-192,5 18-62,-1 1 0,-3 1 0,16 68 0,-20-68 182,27 169 2747,-34-182-1859,-5-29-916,1 0 0,-1 0 0,0 0 0,0 0 0,0 0 0,0 0 0,0 0 0,0 0 0,0 0 0,-1 0 0,1 0 0,-1 0 0,1-1 0,-1 1 0,-1 2 0,0 2 188,2-6-255,0 1-1,-1-1 1,1 1 0,0-1 0,-1 1-1,1-1 1,-1 0 0,1 1 0,0-1 0,-1 1-1,1-1 1,-1 0 0,1 1 0,-1-1 0,1 0-1,-1 0 1,1 1 0,-1-1 0,1 0-1,-1 0 1,1 0 0,-1 0 0,1 0 0,-1 0-1,0 0 1,1 0 0,-1 0 0,1 0 0,-1 0-1,1 0 1,-1 0 0,0 0 0,1 0-1,-1 0 1,1-1 0,-1 1 0,1 0 0,-1 0-1,1-1 1,-1 1 0,1 0 0,0-1 0,-1 1-1,1-1 1,-1 1 0,1 0 0,0-1-1,-1 1 1,1-2 0,-3-4-23,1 0 1,1 0-1,-1 0 0,1 0 0,1-1 1,-1 1-1,1 0 0,0-1 1,0 1-1,1 0 0,-1-1 0,1 1 1,3-8-1,0 2-22,0 0 0,1 1-1,1-1 1,-1 1 0,2 0 0,11-15 0,-6 10-47,1 1 0,1 1 1,0 0-1,1 0 0,0 2 1,1 0-1,1 0 0,32-16 0,-28 20-588,0 0-1,1 2 1,0 0-1,43-5 1,17-6-6157,-62 17 2511,1 0 0,36 7 0,-51-5 2689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0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60 317 5157,'28'45'2541,"-27"-45"-2478,-1 1-1,0-1 1,0 1-1,1 0 1,-1-1 0,1 1-1,-1-1 1,0 1 0,1-1-1,-1 1 1,1-1-1,-1 1 1,1-1 0,-1 1-1,1-1 1,0 0 0,-1 1-1,1-1 1,0 0-1,-1 1 1,1-1 0,-1 0-1,1 0 1,0 0 0,1 0-1,7 2 141,0-1 0,1 0 0,-1-1 0,0-1 0,1 1 0,-1-1 0,1-1 0,-1 1-1,0-2 1,16-5 0,-10 2 375,0-1 0,-1 0 0,0-1 0,0 0-1,0-1 1,19-17 0,-25 18-159,1 0-1,-1-1 1,-1 1 0,0-1-1,0-1 1,0 1 0,-2-1 0,1 0-1,6-19 1,-9 23-263,-2-1 1,1 0-1,-1 1 0,0-1 1,0 0-1,-1 0 0,1 0 1,-2 0-1,1 0 0,-1 0 1,0 1-1,0-1 0,-1 0 1,0 0-1,0 1 1,-7-13-1,8 16-195,-1 0 0,0 0 1,0 0-1,0 1 0,0-1 1,0 0-1,-1 1 0,1-1 1,-1 1-1,0 0 0,0 0 0,0 0 1,0 0-1,0 1 0,0-1 1,0 1-1,-6-2 0,3 2-53,0 0 1,0 0-1,0 0 0,0 1 1,0 0-1,0 1 0,0-1 0,0 1 1,-10 3-1,2 0-11,1 0 0,-1 2 0,1 0 0,0 0 0,1 1 0,-1 1 0,1 0 0,-11 10 0,6-3 251,1 0 0,1 1 0,0 1 0,1 0 1,1 1-1,1 1 0,1 0 0,-18 38 0,26-48-72,0 0 1,0 0-1,1 0 0,0 0 0,0 1 0,1-1 0,1 0 0,-1 1 0,2-1 0,-1 1 1,1-1-1,0 1 0,1-1 0,0 0 0,1 0 0,0 0 0,0 0 0,1 0 1,0-1-1,1 0 0,0 1 0,0-2 0,9 12 0,-3-8-85,0 0 0,1-1 0,0 0 0,1 0 0,0-2-1,0 1 1,1-2 0,0 0 0,0-1 0,1 0 0,0-1 0,0 0 0,0-1 0,1-1 0,-1-1-1,21 1 1,-3-1-60,0-2 0,1-1-1,-1-2 1,0-1-1,0-2 1,53-16 0,-59 13 108,0-2 0,-1-1 0,-1-1 0,0-1 0,0-1 0,-2-1 1,0-1-1,-1-1 0,0-2 0,18-21 0,-28 28 26,-1 0-1,0 0 0,-1-2 1,-1 1-1,0-1 1,-1 0-1,0-1 1,-2 0-1,0 0 1,0 0-1,-2-1 1,0 0-1,-1 0 1,0 0-1,-2 0 0,0 0 1,-2-31-1,0 43-67,0 0-1,0 0 1,0 0-1,0 1 0,-1-1 1,0 0-1,0 1 1,0-1-1,0 1 1,-1 0-1,1 0 0,-1 0 1,0 0-1,-5-4 1,6 6-11,0 1 0,0 0 1,0 0-1,0 0 1,0 0-1,0 0 1,0 0-1,0 1 0,0-1 1,-1 0-1,1 1 1,0 0-1,0 0 1,-1 0-1,1 0 0,0 0 1,0 0-1,-1 0 1,1 1-1,0-1 1,0 1-1,0-1 0,-1 1 1,1 0-1,0 0 1,0 0-1,0 0 0,0 1 1,0-1-1,1 0 1,-1 1-1,-2 2 1,-11 10-59,0 0 0,1 1 1,0 1-1,2 1 0,0 0 0,-19 35 1,8-7-23,-28 81 1,44-105 82,1 0 0,0 0 0,2 0 0,0 1 1,0 30-1,3-46-43,2 1 1,-1-1 0,1 0 0,0 0-1,0 0 1,1 0 0,0 0 0,0 0-1,0-1 1,5 9 0,-5-10-49,1-1 0,0 0 0,-1 1 0,1-1 0,0-1 0,1 1 0,-1 0 0,0-1 0,1 1 0,-1-1 0,1 0-1,0-1 1,0 1 0,0 0 0,0-1 0,0 0 0,5 1 0,8 1-811,2-1-1,-1-1 0,0 0 1,0-1-1,0-1 0,0-1 1,0-1-1,0 0 0,23-8 1,17-10-3646,81-39 0,-121 52 3862,78-27-691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2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12075,'0'0'9626,"3"3"-9167,3 3-452,0 0 1,0 0-1,-1 1 0,0 0 1,0 0-1,-1 1 1,0-1-1,0 1 1,-1 0-1,0 0 0,3 11 1,21 104-56,-22-94 49,31 213 263,-11 2-1,-7 306 0,-18-565-44,-1-3-100,1 1 1,1-1 0,1 1 0,0 0 0,1 0 0,6-19-1,-1 13-144,0 0-1,2 1 0,1 0 0,0 0 1,28-37-1,-36 54 19,1 1 0,0-1 1,0 0-1,1 1 0,-1 0 0,1 0 0,0 1 1,0-1-1,0 1 0,1 0 0,-1 0 1,1 1-1,-1-1 0,1 1 0,0 1 1,0-1-1,0 1 0,0 0 0,0 0 0,0 1 1,0 0-1,0 0 0,0 0 0,0 1 1,0 0-1,0 0 0,0 0 0,0 1 1,7 2-1,-8-2 16,1 0 0,0 1 0,-1-1 0,0 1 0,0 0 0,0 1 1,0-1-1,0 1 0,0 0 0,-1 0 0,0 1 0,0-1 0,0 1 0,-1 0 1,1 0-1,-1 0 0,0 0 0,0 1 0,-1-1 0,0 1 0,0 0 0,0-1 1,-1 1-1,0 0 0,0 0 0,0 0 0,-1 0 0,1 0 0,-2 9 0,-1 1 62,-1-1-1,0 0 0,-1 0 0,-1 0 1,0-1-1,-1 0 0,0 0 0,-1 0 1,-1 0-1,-15 19 0,0-4 108,-1-1-1,-1 0 1,-2-2-1,-46 34 1,-130 72-3933,198-129 3191,1-1-1,-1 0 1,1 0-1,-1 0 1,0-1-1,0 1 1,0-1-1,1 0 1,-1-1-1,0 1 0,0-1 1,0 0-1,0 0 1,0 0-1,-8-2 1,13 2 379,-1-1-1,1 1 1,-1 0 0,0 0 0,1 0 0,-1 0-1,1-1 1,-1 1 0,1 0 0,-1 0 0,1-1-1,-1 1 1,1-1 0,-1 1 0,1 0 0,0-1-1,-1 1 1,1-1 0,-1 1 0,1-1 0,0 1-1,-1-1 1,1 1 0,0-1 0,-1 0 0,-17-38-4326,17 37 4191,1-1 1,0 0 0,-1 0-1,1 1 1,0-1 0,0 0-1,1 0 1,-1 1 0,1-1-1,1-4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3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396 151 14798,'-2'1'6461,"2"-1"-6370,-1 0 1,1 0-1,-1 0 1,1 0-1,-1 0 0,1 0 1,0 0-1,-1 0 1,1 0-1,-1 0 0,1 0 1,-1 0-1,1-1 0,-1 1 1,1 0-1,-1 0 1,1 0-1,0-1 0,-1 1 1,1 0-1,-1 0 1,1-1-1,0 1 0,-1 0 1,1-1-1,0 1 1,0 0-1,-1-1 0,1 1 1,-1-1-1,1-7 932,0 7-952,0 0-1,1 0 0,-1 0 1,0 0-1,0 0 0,0 0 1,0 0-1,0 0 1,-1 0-1,1 0 0,0 0 1,0 0-1,-1 0 0,1 1 1,0-1-1,-1 0 0,1 0 1,-1 0-1,1 0 1,-1 0-1,0 1 0,1-1 1,-2-1-1,-8-12-85,-2 0 1,1 1-1,-2 0 1,0 1-1,-18-14 0,28 23 4,-1 1 0,0-1-1,0 1 1,0 0 0,-1 0-1,1 0 1,0 1-1,-1-1 1,1 1 0,-1 0-1,1 0 1,-1 1-1,0-1 1,1 1 0,-1 0-1,0 0 1,1 1-1,-1-1 1,1 1 0,-1 0-1,1 0 1,-1 1 0,1 0-1,0-1 1,-1 1-1,-6 5 1,-2 2-122,0 1 0,1 1 0,1-1 0,-1 2 0,2 0 0,0 0 1,0 1-1,1 0 0,1 1 0,0 0 0,1 0 0,0 0 0,1 1 0,1 0 0,0 0 0,2 1 0,-1 0 0,2-1 0,-1 17 0,2-27 86,1-1 0,0 0-1,0 0 1,1 0 0,-1 0-1,1 1 1,0-1 0,0 0-1,0 0 1,1 0 0,0 0-1,-1-1 1,1 1 0,0 0-1,1-1 1,-1 1 0,1-1-1,-1 0 1,1 0 0,0 0-1,0 0 1,1 0 0,-1-1-1,0 1 1,1-1 0,0 0-1,-1 0 1,1 0 0,0-1-1,0 1 1,0-1 0,0 0-1,0 0 1,0-1-1,1 1 1,-1-1 0,6 0-1,2 0 160,0-2 0,0 1-1,-1-2 1,1 1 0,-1-2-1,1 1 1,-1-2-1,0 1 1,-1-2 0,1 1-1,-1-1 1,0-1 0,11-9-1,-14 10 69,0 1 0,-1-1 0,0-1 0,0 1 0,0-1 0,-1 0-1,1-1 1,-2 1 0,1-1 0,-1 0 0,-1 0 0,1 0 0,-1 0 0,-1-1 0,1 1-1,-2-1 1,1 0 0,0-9 0,-3 12-219,0 0 0,0 0 0,0 0-1,-1 0 1,0 0 0,-2-6 0,-4 1-3359,4 26-1007,9-8-362,-3-4 3370,9 5-353,4-5-4675,13-3 1909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04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7591,'36'52'3491,"-29"-18"1,24 18-1795,-17 5-1761,0-1-416,-4 1-385,-1-9-480,-4-6-641,-5-18-705,0 7-768,-14-38 224,4-12 1089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6:59:51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31 104 12236,'-7'17'4321,"7"-17"-4192,0 0 1,0 1-1,-1-1 1,1 0-1,0 1 1,-1-1 0,1 0-1,0 0 1,0 1-1,-1-1 1,1 0-1,0 0 1,-1 1-1,1-1 1,-1 0-1,1 0 1,0 0-1,-1 0 1,1 0-1,0 0 1,-1 1-1,1-1 1,-1 0-1,1 0 1,0 0-1,-1 0 1,1 0-1,-1 0 1,1-1-1,0 1 1,-1 0 0,1 0-1,-1 0 1,1 0-1,0 0 1,-1-1-1,1 1 1,0 0-1,-1 0 1,1 0-1,0-1 1,-1 1-1,1-1 1,-1 0-78,0 1 0,0-1-1,1 0 1,-1 0 0,1 0 0,-1 0 0,0 0 0,1 0 0,0 0 0,-1 0 0,1-1 0,0 1 0,-1 0 0,1 0 0,0 0-1,0 0 1,0 0 0,0-1 0,0 1 0,0 0 0,0 0 0,1 0 0,-1 0 0,0 0 0,1 0 0,-1 0 0,0-1-1,1 1 1,-1 0 0,1 0 0,0 0 0,-1 1 0,1-1 0,0 0 0,0 0 0,-1 0 0,1 0 0,0 1 0,0-1-1,0 0 1,0 1 0,0-1 0,0 1 0,0-1 0,0 1 0,2-1 0,49-22 635,-49 22-638,20-6 116,0 2 0,1 0 1,41-2-1,3-1-31,47-5-153,0 4-1,202 12 1,351 77-153,-329-31 285,254 18 113,2-37 594,-469-31-641,104 2-366,-80 7-3712,-47-5-9170,-93-2 8243,11-1 145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462 256 8456,'-20'-45'7456,"3"12"-4662,11 19-2559,-2 1 0,0 1 0,0-1 1,-1 1-1,0 1 0,-1-1 0,-1 2 1,0-1-1,0 1 0,-1 1 0,0 0 1,0 1-1,-1 0 0,-27-11 0,35 17-211,-1 1-1,1 0 1,-1 0-1,0 0 0,1 1 1,-1-1-1,0 1 1,1 1-1,-1-1 1,0 1-1,1 0 0,-1 0 1,0 1-1,1-1 1,0 1-1,-9 5 1,6-3-30,0 2 0,1-1 0,-1 1 1,1 0-1,0 0 0,1 1 0,0 0 1,0 1-1,-8 11 0,5-3-86,0 0 0,1 0 0,1 1 0,0 0-1,1 0 1,1 0 0,1 1 0,0 0 0,1 0 0,0 22 0,3-35 37,0 1 0,1-1 0,0 1 0,0-1 0,0 0 0,0 1 0,1-1 0,0 0 0,0 0 0,0 0 0,1 0 0,-1 0 0,1 0 0,7 7 0,-8-10 40,0 0 1,1 0-1,-1 0 0,1 0 0,-1 0 0,1-1 0,0 1 1,-1-1-1,1 0 0,0 0 0,0 0 0,0 0 0,0-1 1,0 1-1,0-1 0,0 1 0,0-1 0,0 0 1,0 0-1,0-1 0,0 1 0,0-1 0,0 1 0,0-1 1,0 0-1,0 0 0,0 0 0,4-3 0,4-2 173,-1 0 1,0-1-1,0 0 0,-1-1 1,0 0-1,0 0 0,-1-1 0,0 0 1,0-1-1,-1 1 0,-1-2 0,0 1 1,0-1-1,0 0 0,-2 0 0,7-19 1,-10 26 86,1 11-42,84 196-266,-15-67-2751,-58-117 500,0-1 1,22 24 0,-22-37-3535,-11-5 5660,-1-1 0,0 1 0,0-1 0,0 0 0,1 1 0,-1-1 0,0 0 0,0 0 0,0 1 0,0-1 0,0 0 0,-1 0 0,1 0 0,0 0 0,1-2 0,5-33-3475,4 3 2553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4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9577,'1'12'971,"0"0"0,1 0 0,0 0 1,1 0-1,0 0 0,9 20 0,9 34 180,-10-7-233,-3 1 0,0 113 1,-13-177-199,3 3-645,1-1-1,-1 1 1,1-1 0,-1 1-1,1-1 1,0 1-1,0-1 1,0 0 0,0 0-1,0 0 1,0 0-1,0 1 1,1-1 0,-1 0-1,1 0 1,-1 0-1,1-4 1,4-43 1011,1 31-867,1-1 0,1 1 0,0 0 0,2 1 0,0-1 0,0 2 0,23-29 0,-23 33-443,2 1 1,-1-1-1,1 2 1,17-12-1,-22 17-314,1 0 0,0 1 1,0 0-1,0 1 0,1 0 0,-1 0 0,1 0 0,12-2 1,31-7-6203,-40 9 4644,1 0-1,0 1 1,0 0-1,18 0 1,11 8 94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5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452 949 13100,'-8'-5'4298,"-42"-33"-81,31 23-4062,-1 0 1,0 0 0,-42-20-1,57 32-185,-1 1 0,1 0-1,-1 0 1,0 0 0,1 1 0,-1 0 0,0 0-1,0 0 1,0 1 0,0-1 0,0 2 0,0-1-1,1 1 1,-1 0 0,0 0 0,0 0-1,0 1 1,1 0 0,-1 0 0,1 0 0,-9 6-1,2 1 16,1 0 0,0 1-1,0 1 1,1 0 0,1 0-1,0 1 1,0 0 0,1 1-1,1 0 1,0 0 0,1 1-1,0-1 1,1 1 0,1 0-1,0 1 1,1-1 0,0 1-1,1 0 1,1 0-1,0-1 1,1 1 0,1 0-1,4 23 1,-5-34 16,1 0 0,0 0-1,1 0 1,-1-1 0,1 1 0,-1 0-1,1-1 1,0 1 0,0-1 0,1 0 0,-1 0-1,1 0 1,-1 0 0,1 0 0,0 0-1,0-1 1,0 1 0,1-1 0,6 4-1,-5-4 11,1-1-1,-1 1 0,0-1 0,1 0 0,-1 0 0,1-1 0,-1 0 0,1 0 0,-1 0 1,1-1-1,0 0 0,9-2 0,0-2 24,-1 0 0,1 0 0,-2-2 0,1 0-1,-1 0 1,0-1 0,0-1 0,-1 0 0,20-19 0,-7-2 25,-2 0 0,-1-2 0,-1 0 0,-2-1 0,-1-2 0,-2 1 0,-1-2 0,-2 0 0,17-73 0,-9-2 483,-4-2 0,1-122-1,-16 23 1664,-2 205-2048,0 1-1,0-1 1,-1 1-1,0 0 1,0-1 0,-1 1-1,0 0 1,-3-7-1,3 8 378,0 12-187,-4 9-301,1 1-1,1 0 1,1 0-1,0 1 0,0 24 1,5 99-161,-1-89 59,6 102-22,34 205 1,16-105-1690,-34-175-1925,39 83 1,-48-124-3628,18 74 0,-31-105 2760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18 685 10346,'-3'1'8269,"-5"0"-6940,7-1-1289,1 0-1,0 0 1,0 0-1,0 0 1,0 0 0,-1 0-1,1 0 1,0 0-1,0 0 1,0 0 0,-1 0-1,1 0 1,0 0-1,0 0 1,0 0-1,0 0 1,-1 0 0,1 0-1,0 0 1,0 0-1,0 0 1,0 0 0,-1-1-1,1 1 1,0 0-1,0 0 1,0 0-1,0 0 1,-1 0 0,1 0-1,0-1 1,0 1-1,0 0 1,0 0-1,0 0 1,0 0 0,0 0-1,0-1 1,0 1-1,-1 0 1,1 0 0,0 0-1,0-1 1,0 1-1,0 0 1,0 0-1,0 0 1,0 0 0,0-1-1,0 1 1,0 0-1,0 0 1,0 0 0,1-1-1,-1 1 1,0 0-1,0 0 1,0 0-1,0 0 1,0-1 0,0 1-1,0 0 1,0 0-1,0 0 1,1 0-1,-1 0 1,0-1 0,0 1-1,0 0 1,23-23 158,1 0 0,1 2 0,1 1 0,1 0 0,54-28-1,-26 14 84,385-222 1531,-339 205-1459,2 5 1,165-51-1,-266 96-366,27-8-417,0 1-1,1 1 1,0 2 0,0 0 0,48 1-1,-54 10-2232,-18-4-1795,8-2-4065,-26 0-293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7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286 296 12428,'0'-30'9463,"1"0"-6872,-1 16-2686,-1 1 0,0 0 1,-4-17-1,1 16 112,0 0 1,-1 1-1,0 0 1,-1 0-1,0 0 1,-1 1 0,-1 0-1,-13-17 1,20 26-22,-2 1 0,1-1 0,0 1 0,0 0 0,-1-1 0,0 1 0,1 0 0,-1 1 0,0-1 0,0 0 1,0 1-1,0 0 0,0-1 0,0 1 0,0 0 0,0 1 0,-1-1 0,1 0 0,0 1 0,0 0 0,-1 0 0,1 0 0,0 0 1,-1 0-1,1 1 0,0 0 0,0-1 0,-1 1 0,1 0 0,0 1 0,0-1 0,0 0 0,0 1 0,0 0 0,1 0 1,-1 0-1,0 0 0,1 0 0,0 0 0,-1 0 0,1 1 0,-2 3 0,-6 6-43,0 1-1,1 0 1,0 0-1,2 1 1,-1 1-1,2-1 1,0 1 0,0 0-1,2 0 1,0 1-1,0-1 1,2 1-1,0 0 1,0 0-1,2 0 1,0 0-1,4 26 1,-4-38 72,1 0 1,0 1-1,0-1 0,0 0 1,0 0-1,1 0 0,-1 0 1,1-1-1,0 1 0,1 0 1,-1-1-1,0 1 0,1-1 1,0 0-1,5 5 0,-5-6 36,-1 0 0,1-1 0,0 1 0,1-1-1,-1 0 1,0 1 0,0-1 0,0-1 0,1 1 0,-1 0-1,0-1 1,1 0 0,-1 0 0,1 0 0,5-1 0,2-1 112,-1 0 1,0-2-1,-1 1 1,1-1 0,-1 0-1,1-1 1,-1 0-1,0-1 1,-1 1 0,0-2-1,0 1 1,9-10-1,1-3-98,-5 2-315,-10 58-96,2 1 0,13 52 0,-2-11-156,-14-74 447,55 373-1491,-46-273 1574,-3 167-1,-10-246 228,0 0 0,-13 52 0,13-72-99,-1 0 0,0 1 0,-1-1 0,0 0 0,-1-1 0,0 1 0,0-1 0,-1 0 0,0 0 1,-14 14-1,17-20-110,1-1 1,-1 0 0,0 0-1,1 0 1,-1 0 0,0 0-1,0 0 1,0-1 0,0 1-1,-1-1 1,1 0 0,0 0 0,0 0-1,-1-1 1,1 1 0,-1-1-1,1 0 1,0 0 0,-1 0-1,-6-1 1,5-1-22,-1 1 0,1-2 1,0 1-1,-1 0 0,1-1 0,0 0 0,0 0 1,1-1-1,-1 0 0,1 1 0,-6-7 0,-3-6-98,0 0 0,1 0-1,0-1 1,2-1-1,0 1 1,-8-22 0,12 26-351,0 0 0,1-1 0,1 1 0,0-1 0,1 0 0,0-1 0,1 1 0,1 0 0,0-1 0,2-22 0,0-1-1661,-1 27 958,0 0 0,1 0 0,0 0 0,1-1 0,0 1 0,1 1 0,0-1 0,0 0 0,9-15 1,14-22-3780,12 6 97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7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60 11691,'2'-5'4714,"4"-41"1970,-6 45-6618,-1 1 1,1-1-1,-1 0 1,0 1-1,1-1 1,-1 1-1,0-1 1,1 1-1,-1-1 1,0 1-1,0 0 1,1-1-1,-1 1 1,0 0-1,0-1 1,0 1-1,0 0 1,1 0-1,-1 0 1,0 0 0,0 0-1,0 0 1,0 0-1,0 0 1,-1 1-1,-5 1-18,1 1-1,-1 0 1,1 0 0,0 1-1,0-1 1,0 2 0,0-1-1,0 1 1,1-1 0,0 1-1,0 1 1,-8 10-1,-9 11-160,1 1 0,-25 42 0,37-55 41,1 0-1,1 1 0,1 0 0,0 0 0,1 1 0,-5 33 1,9-47 60,1 0 1,-1 1 0,1-1 0,0 1 0,0-1 0,1 1 0,-1-1-1,1 0 1,-1 1 0,1-1 0,0 0 0,0 1 0,1-1 0,-1 0-1,1 0 1,-1 0 0,1 0 0,0 0 0,3 3 0,-3-4 7,1 0 0,0-1 1,-1 1-1,1-1 0,0 1 1,0-1-1,0 0 0,0 0 0,0 0 1,0 0-1,0-1 0,0 1 1,0-1-1,0 0 0,0 0 0,0 0 1,0 0-1,1 0 0,-1-1 1,0 1-1,5-3 0,8-2 61,0 0-1,-1-2 1,1 0-1,-1-1 1,-1 0-1,1-2 1,-2 1-1,16-15 1,-12 10 157,0-2 0,-2 0 0,0-1 1,-1-1-1,21-32 0,-32 43-60,-1 1 0,1-1 1,-1 0-1,0 0 0,1-10 0,-3 14-166,1-2 199,-1 9-86,2 43-463,1-1-1,3 0 0,2 0 1,15 53-1,-11-59-2842,2-1-1,27 56 1,-39-92 2500,0 0-1,0 0 1,1 0 0,-1 0 0,0 0 0,1 0 0,0-1 0,0 1-1,0-1 1,0 0 0,3 2 0,-2-2-464,-4-1 1067,0-1-1,1 0 0,-1 0 1,0 0-1,0 0 1,0 0-1,1 1 0,-1-1 1,0 0-1,0 0 1,1 0-1,-1 0 0,0 0 1,0 0-1,1 0 1,-1 0-1,0 0 0,0 0 1,1 0-1,-1 0 1,0 0-1,0 0 0,1 0 1,-1 0-1,0 0 1,0 0-1,1 0 0,-1 0 1,0-1-1,0 1 1,1 0-1,-1 0 0,0 0 1,0 0-1,0 0 1,1-1-1,-1 1 0,0 0 1,0 0-1,1-1 1,27-19-1911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12588,'0'0'9193,"-6"18"-9001,18 21-32,1 21-160,3 21 64,0 18-64,-2 16 0,0 8-32,0 2-256,-6-12-513,6-8-865,-14-24-1441,-14-39-1153,28-3-64,-9-61-3395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8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36 12812,'-12'-36'8712,"32"64"-7462,-20 10-674,6 33-512,2 24-64,6 22-128,8 22-641,-9-3-608,15 15-225,-18-20-287,12-18-1442,6-16-1058,-28-49 97,11-7-64,-28-51 3075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8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1 425 9257,'17'-1'1267,"0"-1"1,0-1-1,0 0 0,0-1 1,28-11-1,77-38 1661,-102 43-2652,0-1-1,0-1 0,-2 0 1,28-24-1,-40 31-184,0-1 0,0 1-1,-1-1 1,0 0 0,0-1 0,-1 1 0,1-1-1,-2 0 1,1 0 0,-1 0 0,0 0 0,0-1-1,-1 1 1,0-1 0,0 0 0,1-10-1,-3 15-64,0-1-1,-1 0 1,1 1-1,-1-1 1,1 1-1,-1-1 1,0 0-1,-1 1 1,1 0-1,0-1 1,-1 1-1,0 0 1,0 0-1,0 0 1,0 0-1,0 0 1,-1 0-1,1 0 0,-1 1 1,0 0-1,0-1 1,1 1-1,-2 0 1,1 0-1,0 1 1,0-1-1,-1 0 1,-4-1-1,3 2-44,0 0-1,1 0 1,-1 0-1,0 0 1,0 1-1,0-1 1,1 1-1,-1 0 1,0 1-1,0-1 1,0 1-1,1 0 1,-1 1-1,0-1 1,1 1-1,-1-1 1,1 1-1,0 1 1,-1-1-1,1 1 1,-5 3-1,1 3 16,-1 1 0,1 0 0,1 0 0,0 0 0,0 1 0,1 0 0,1 0 0,0 1 1,0-1-1,1 1 0,1 0 0,0 1 0,0-1 0,1 0 0,1 1 0,0-1 0,1 17 0,0-13 7,1 0 0,0 0-1,2 0 1,-1 0 0,2-1 0,0 1 0,1-1-1,1 0 1,0 0 0,1 0 0,0-1-1,1 0 1,12 15 0,-15-23-124,1-1 1,-1 1-1,1-1 0,0 0 0,1-1 0,-1 1 1,1-1-1,0 0 0,0-1 0,0 0 1,0 0-1,0 0 0,1-1 0,10 2 0,-11-3-178,-1-1 0,0 1-1,1-1 1,-1 0-1,0-1 1,1 0-1,-1 0 1,0 0 0,0 0-1,0-1 1,0 0-1,0-1 1,0 1-1,0-1 1,-1 0-1,0-1 1,10-6 0,-1-3-927,0 0 0,-1-1 0,-1 0 0,0 0 0,-1-2 0,0 1 0,15-34 0,-15 24 269,-2-1-1,0 0 1,-2-1-1,7-51 0,-7 23 654,-2 13 2655,14-61 1,-18 102-2235,-1-1-1,1 1 1,0 0-1,-1 0 1,1 0-1,0 0 1,0 0-1,-1 0 1,1 0-1,0 0 1,0 0-1,0 0 1,0 0 0,0 1-1,0-1 1,1 0-1,-1 1 1,0-1-1,0 1 1,0-1-1,1 1 1,-1 0-1,0-1 1,0 1-1,1 0 1,-1 0-1,0 0 1,1 0-1,-1 0 1,0 0-1,0 0 1,1 1-1,-1-1 1,0 0-1,0 1 1,1-1-1,-1 1 1,0-1-1,0 1 1,0 0-1,0-1 1,0 1-1,0 0 1,0 0 0,2 1-1,3 4 206,1 0-1,-1 1 1,0 0 0,0 0 0,-1 1-1,0 0 1,8 16 0,-6-12-40,17 37 612,-2 1 0,-2 0 1,-2 2-1,-2 0 0,14 90 0,-28-128-532,-1 0-1,1-1 0,-2 1 1,0 0-1,-1-1 1,0 1-1,-1 0 0,-1-1 1,-3 14-1,-2-9 857,-7-20-87,15 1-1106,0 1-1,0 0 1,-1 0-1,1 0 1,0 0-1,0 0 1,-1-1-1,1 1 1,0 0-1,0 0 1,0 0-1,-1-1 1,1 1 0,0 0-1,0 0 1,0-1-1,0 1 1,-1 0-1,1 0 1,0-1-1,0 1 1,0 0-1,0 0 1,0-1-1,0 1 1,0 0-1,0-1 1,0 1-1,0 0 1,0-1-1,0 1 1,0 0 0,0 0-1,0-1 1,0 1-1,1-1 1,0-15 91,1 0 0,1-1 0,1 1 0,0 0 1,2 1-1,-1-1 0,2 1 0,0 0 0,1 1 0,0-1 1,15-18-1,13-15-2087,77-78 1,-80 104-460,-28 20 1675,0-1 0,-1 0 0,1 0 0,0 0 0,-1-1 0,6-4-1,-8 5-228,0 1 0,0-1 0,-1 0 0,1 0-1,0 0 1,-1 0 0,0 0 0,0 0 0,1-3-1,5-20-3173,-5 20 2380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2:5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7431,'1'8'3705,"-1"8"-2768,0 0 1,-2 1-1,0-1 0,-1 0 0,0-1 1,-7 19-1,-8 38 93,13-44-517,1 0-1,1 1 1,1 0-1,2 0 0,1 0 1,6 39-1,-6-65-420,-1 0-1,1 0 0,0 0 1,-1 0-1,2-1 0,-1 1 1,0 0-1,0 0 0,1-1 1,0 1-1,-1-1 0,1 1 0,0-1 1,0 0-1,1 1 0,-1-1 1,0 0-1,1-1 0,-1 1 1,1 0-1,-1-1 0,6 3 0,-4-3 24,1 0-1,0-1 0,0 1 0,0-1 0,-1 0 0,1 0 0,0-1 0,0 1 0,0-1 0,-1 0 0,1 0 0,8-4 0,6-3 186,-1-1 1,0 0 0,-1-2-1,0 0 1,24-21 0,76-87 51,-114 117-413,-1 9-11,62 289-552,-39-165 532,42 261-20,-60-321 200,-2 1 0,-4-1 0,-11 111 1,6-153 11,-2-1 0,0 1 0,-2-1 0,-1-1 0,-19 42 1,20-54 10,-1 0-1,0 0 1,-1 0 0,0-1 0,-2-1 0,1 1 0,-1-2-1,-1 0 1,0 0 0,-21 12 0,15-12 56,0-1 1,-1-1-1,-1-1 1,0-1-1,0-1 0,0-1 1,-1-1-1,-31 4 0,43-7-197,-1-1 0,1-1 0,0 1 0,-1-2-1,1 0 1,0 0 0,-1 0 0,1-2 0,0 1-1,0-1 1,0-1 0,1 1 0,-1-2-1,1 1 1,0-1 0,0-1 0,1 0 0,-1 0-1,-12-12 1,17 12-186,-1 1 0,1 0 0,0-1 0,0 0 0,1 0 0,0 0-1,0 0 1,0-1 0,1 1 0,0-1 0,0 0 0,0 1 0,1-1 0,0 0 0,1 0-1,-1 0 1,2-11 0,2-3-1190,1 0 0,1 1 0,1-1 0,11-26 0,-4 11-747,14-32-3162,50-93 1,-8 28 258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6:59:54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1267 11691,'-11'-6'2129,"0"0"0,1-1 0,-18-14 0,7-5 847,7-10-3487,12 26 603,1-1 1,0 1-1,1 0 0,0-1 0,1 1 0,0 0 1,1 0-1,0-1 0,0 1 0,1 0 0,0 1 1,1-1-1,0 0 0,10-15 0,-1 3 243,1 1 1,0 0-1,2 2 0,34-36 0,-23 32-260,2 0 0,0 2 0,1 1 0,1 2 0,1 1 0,1 1 0,0 2 0,1 1 1,38-9-1,47-7-187,163-16 1,-159 28 208,-2-2-1,872-108-219,125 66-293,-469 4 631,-5-39 73,-625 93-284,641-62 218,-461 51 25,-176 13-244,-2-2-399,1 2 1,-1 0-1,1 1 1,21 4-1,-42-4 213,0 0-1,0 1 1,0-1 0,0 0-1,1 0 1,-1 0 0,0 0-1,0 0 1,0 0-1,0-1 1,0 1 0,0 0-1,0 0 1,1-1 0,-1 1-1,0-1 1,0 1-1,0-1 1,0 1 0,-1-1-1,3-1 1,-1 1-646,-2 1 759,0 0 0,0 0 0,0 0 0,0 0 0,1 0 0,-1 0 0,0 0 0,0 0 0,0 0 0,0-1 0,0 1 0,1 0 0,-1 0 0,0 0 0,0 0 0,0 0 0,0 0 0,0 0 0,0 0 0,1 0 0,-1-1 0,0 1 0,0 0 0,0 0 0,0 0 0,0 0 0,0 0 0,0-1 0,0 1 1,0 0-1,0 0 0,0 0 0,0 0 0,0 0 0,0-1 0,0 1 0,0 0 0,0 0 0,0 0 0,0 0 0,0-1 0,0 1 0,0 0 0,0 0 0,0 0 0,0 0 0,0 0 0,0-1 0,0 1 0,0 0 0,0 0 0,-1 0 0,1 0 0,0 0 0,0 0 0,0 0 0,0-1 0,0 1 0,0 0 0,0 0 0,-1 0 0,1 0 0,0 0 0,-53-73-11984,40 56 10645,-11-17-700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0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1126 7175,'0'0'8125,"-1"-4"-7485,0 0-553,1-1 0,0 1 0,0-1 0,0 1 0,1-1 0,0 1 0,0-1 0,0 1 0,0 0 0,0 0 0,1-1 0,0 1 0,0 0 0,0 0 0,0 1 0,1-1 0,-1 0 0,1 1 0,0 0 0,6-6 0,12-12 214,43-35 0,31-15 197,3 4-1,148-76 0,230-81 302,164-32-341,-485 205-303,1 7 0,198-30 0,-167 56 227,-96 21-2253,-72 0-443,0 0 1,27 8 0,-30-11-1889,23-14-502,-21 5 1657,9 6 1846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0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356 0 11563,'12'22'3924,"-12"-22"-3842,0 0 0,0 0-1,0 1 1,0-1 0,1 0 0,-1 0 0,0 1 0,0-1 0,0 0 0,0 0 0,0 1 0,0-1 0,0 0 0,0 0 0,0 1 0,0-1 0,0 0 0,0 0 0,0 1 0,0-1-1,0 0 1,0 1 0,0-1 0,0 0 0,0 0 0,0 1 0,-1-1 0,1 0 0,0 0 0,0 0 0,0 1 0,0-1 0,-1 0 0,1 0 0,0 0 0,0 1 0,0-1 0,-1 0-1,1 0 1,-3 5-20,0 0-1,0 0 1,1 0-1,0 0 1,0 1-1,0-1 0,1 0 1,-1 1-1,1 0 1,1-1-1,-1 1 1,1 6-1,4 83-558,-1-49 436,6 93-87,6-1 0,37 159 1,-35-242-152,-16-52 144,0-6-43,0-2 272,-1 0-1,0 0 0,0 0 1,0 0-1,-1 0 0,0 0 1,0 0-1,0 0 1,-1 0-1,1 0 0,-1 1 1,0-1-1,-1 0 0,1 1 1,-1 0-1,0 0 0,0-1 1,-5-4-1,-4-5 253,0-1-1,-2 2 1,-27-23-1,35 31-309,0 0-1,0 1 1,0 0-1,-1 0 0,0 1 1,1-1-1,-2 1 1,1 1-1,0-1 1,0 1-1,-1 1 1,1-1-1,-1 1 1,1 1-1,-1-1 1,0 1-1,1 1 1,-1-1-1,0 1 1,1 0-1,-1 1 0,1 0 1,0 0-1,0 1 1,0 0-1,0 0 1,0 0-1,0 1 1,1 0-1,-1 1 1,1-1-1,1 1 1,-1 0-1,0 1 1,1-1-1,0 1 0,1 0 1,-7 10-1,2-2-42,0 2 0,1-1-1,0 1 1,2 0 0,-1 0-1,2 1 1,-4 18 0,7-27-67,1 0 0,-1 0 0,1 0 0,1 0 0,0 1 0,0-1 0,0 0 0,1 0 1,0 0-1,1 0 0,-1 0 0,2 0 0,-1 0 0,1 0 0,0-1 0,7 12 0,-7-17-199,0 1 0,-1-1 0,1 1 0,1-1 0,-1 0 0,0 0 0,0-1 0,1 1 0,-1-1 0,1 1 0,-1-1 0,1 0 0,0 0 0,-1-1 0,1 1 0,6-1 0,53-2-4185,-33-4 1946,0-2-1,32-12 1,-54 17 2143,0-2-1,0 1 0,0-1 0,0 0 1,7-7-1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04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296 569 11915,'0'0'3940,"-5"-4"-1271,0-2-2382,-1 2 1,0-1-1,0 0 0,-1 1 0,1 0 0,-1 1 1,0 0-1,0 0 0,-14-4 0,17 6-302,0 1-1,0 0 1,0 0 0,0 0 0,0 1-1,0-1 1,1 1 0,-1 0-1,0 0 1,0 0 0,0 1-1,1-1 1,-1 1 0,1 0-1,-1 0 1,1 0 0,0 0-1,0 1 1,0-1 0,0 1 0,0 0-1,-4 5 1,-6 7-93,0 0 1,1 0-1,1 1 1,0 1 0,1 0-1,1 0 1,0 1-1,1 0 1,2 1-1,-1 0 1,2 0-1,1 0 1,0 0-1,0 21 1,3-39 98,1-1 1,0 0-1,0 1 0,0-1 1,0 0-1,0 1 1,0-1-1,0 0 0,1 1 1,-1-1-1,0 0 1,0 1-1,0-1 0,0 0 1,0 1-1,0-1 0,1 0 1,-1 1-1,0-1 1,0 0-1,0 0 0,1 1 1,-1-1-1,0 0 1,0 0-1,1 0 0,-1 1 1,0-1-1,1 0 1,-1 0-1,0 0 0,0 0 1,1 0-1,-1 1 1,1-1-1,2 1-26,1 1 0,0-1-1,0 1 1,-1-1 0,1 0-1,0-1 1,0 1 0,0-1 0,0 1-1,0-1 1,0 0 0,0-1-1,0 1 1,0-1 0,0 0 0,-1 0-1,1 0 1,0 0 0,0 0-1,-1-1 1,1 0 0,5-4 0,11-4 207,-1-2 0,0 0 1,-1-2-1,-1 0 0,0 0 0,-1-2 1,0 0-1,-1-1 0,-1 0 0,14-24 1,-25 37 136,-2 9-68,12 55 61,-4-15-293,22 65 0,-24-90-244,1 0 0,1-1 0,1-1 0,1 1 0,16 21 1,-25-38 78,-1 0-1,0 0 1,1 0 0,0-1 0,-1 1 0,1-1 0,0 1 0,0-1 0,0 0 0,0 1 0,0-1 0,0 0 0,0 0 0,0-1 0,1 1-1,-1 0 1,0-1 0,0 1 0,1-1 0,-1 0 0,0 0 0,1 0 0,2 0 0,-2-1-139,0 0 0,0 0 0,0-1 0,1 1 1,-1-1-1,-1 0 0,1 0 0,0 0 0,0 0 0,-1-1 0,1 1 0,-1 0 0,4-6 1,5-8-854,-1-1 1,0 0 0,-1-1 0,7-21-1,-15 37 1082,15-42-1760,15-60 0,-3-51 2475,-10-157 7329,-18 275-6295,-1-1-1,-2 1 0,-2 0 1,-2 0-1,-11-40 1,8 59-1071,6 31-582,4 39-346,7 8-660,19 84 1,-7-45-208,-9-44 524,55 270-4955,-51-269 1811,9 79-1,-17-77 622,-6-57 3141,0-1 0,0 1 0,-1 0 0,1 0 0,0 0 0,-1 0 0,1 0 0,0-1 0,-1 1 0,1 0 0,-1 0 0,0-1 0,1 1 0,-1 0 0,0-1 0,1 1 0,-1-1 0,0 1 0,1-1-1,-1 1 1,0-1 0,0 1 0,0-1 0,0 0 0,1 1 0,-1-1 0,0 0 0,-2 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05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15439,'13'6'1493,"0"-1"0,0-1 0,19 4 0,46 5 1042,1 0-4417,257 45-7525,-261-50 6921,0-2 1,119-7-1,-113-8 2276,42-1 4653,-123 11-4242,0 1-1,-1-1 1,1 0-1,-1 0 1,1 0 0,-1 1-1,1-1 1,-1 0-1,1 0 1,-1 0 0,0 0-1,0 0 1,0 0 0,1 0-1,-1-1 1,0 1-1,0 0 1,0 0 0,0-1-1,0 1 1,-2 0-1,-29 14 1242,18-9-811,-10 7-440,1 1 0,0 1 0,1 2-1,1 0 1,-28 29 0,41-38-164,0 1 0,0 0 0,1 0 0,0 1-1,0-1 1,2 1 0,-1 1 0,1-1 0,0 1 0,1 0 0,1 0 0,-1 0-1,2 1 1,-3 20 0,5-30 12,0-1 0,1 1-1,-1-1 1,1 1 0,-1-1-1,1 1 1,0-1 0,0 1-1,-1-1 1,1 0 0,0 1-1,0-1 1,0 0 0,0 0-1,1 0 1,-1 0 0,0 0-1,0 0 1,1 0 0,-1 0-1,3 1 1,-3-1 55,2 0-19,-1 0 1,1-1-1,0 1 0,-1-1 0,1 1 0,0-1 1,-1 0-1,1 0 0,0 0 0,-1 0 1,1 0-1,0-1 0,-1 1 0,1-1 1,-1 0-1,1 0 0,-1 0 0,1 0 1,2-1-1,44-26 1320,-46 26-1279,2-1 137,1-1 0,-1 0 0,1 0 0,-1 0 0,-1-1 0,1 0 0,-1 0 0,1 0 0,-1 0 0,-1-1 0,1 0 0,-1 1-1,0-1 1,0-1 0,-1 1 0,0 0 0,0-1 0,0 1 0,-1-1 0,1-12 0,-2 14 254,2 10-587,12 31-542,11 45 1,-7-19-565,-5-23-1214,2-1-1,26 50 1,-39-84 1784,0 0 0,1-1 1,0 1-1,-1 0 1,1-1-1,1 0 1,-1 0-1,0 0 1,1 0-1,-1 0 0,1-1 1,0 1-1,5 1 1,-7-3 320,0 0 0,0 0 0,0 0-1,0-1 1,0 1 0,0-1 0,1 1 0,-1-1 0,0 0 0,0 0 0,0 0 0,0 0 0,1 0 0,-1-1 0,0 1 0,0-1-1,0 1 1,0-1 0,0 0 0,0 0 0,0 0 0,0 0 0,0 0 0,0 0 0,-1 0 0,1-1 0,2-1 0,-2-1 222,0 1 0,0-1 0,0 0 0,0 0 0,-1 0 0,0 0 0,1-1 0,0-6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0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10986,'3'8'3908,"21"55"-364,73 213-2652,-80-213-818,-1-8 522,14 90-1,-29-135 670,-1-19-525,-2-11-410,1-1 0,3-27 0,4 27-118,2 0 1,0 1-1,1-1 0,1 2 0,17-27 0,-21 37-262,0-1 0,1 1 0,0 1 0,1-1 0,-1 1 0,2 1 0,-1-1 0,1 1 0,0 1 0,1 0 0,18-10 0,-21 13-624,-1 1 0,1 0 0,-1 0 0,1 1 0,0-1 0,-1 2 0,11-1 0,-9-8-525,5-7 818,37-15 1182,-22 22-725,-27 9-78,-1 0 0,1 0 0,-1 0 0,0 0 0,1 0 0,-1 0 0,0 0 0,1 0 0,-1 0 0,0 0 0,1 1 0,-1-1 0,0 0 0,1 0 0,-1 0 0,0 0 1,1 0-1,-1 1 0,0-1 0,0 0 0,1 0 0,-1 1 0,0-1 0,0 0 0,1 0 0,-1 1 0,0-1 0,0 0 0,0 1 0,0-1 0,1 1 0,-8 22-145,6-21 174,-29 68-253,19-49 222,2 0 0,-8 24 0,15-39 56,1 0 0,0 0 0,0 0 0,0 0 0,0 1 0,1-1 0,0 0 0,1 0 0,-1 0 0,1 0 0,0 0 0,3 9 0,-3-13-6,1 0 0,-1 0 0,0 0 0,1 0 0,-1-1 0,1 1 1,-1 0-1,1-1 0,0 0 0,-1 1 0,1-1 0,0 0 0,0 0 0,0 0 1,0 0-1,0 0 0,1 0 0,-1-1 0,0 1 0,0-1 0,0 1 0,1-1 1,-1 0-1,0 0 0,4 0 0,3 0 207,-1-1 0,0 1 0,0-2 0,0 1 0,13-5 0,-8 1 358,0 0 0,-1-1 0,21-14 0,-30 19-476,0-1 1,0 0-1,-1 0 1,1 0-1,-1 0 1,1 0-1,-1-1 1,0 1-1,1-1 1,-1 1-1,-1-1 1,1 0-1,0 0 1,-1 0-1,1 0 1,-1 0-1,0 0 1,1-5-1,-2 4-102,-1 0 1,0 0-1,0 0 1,0 0-1,-1 0 0,1 0 1,-1 1-1,0-1 0,0 1 1,0-1-1,0 1 0,-1-1 1,1 1-1,-1 0 0,0 0 1,0 1-1,-5-5 1,-55-34-1288,58 38 1176,-29-16-732,-40-24-3876,66 38 3414,1 0-1,0-1 1,0 0-1,0 0 1,1-1-1,-9-10 1,15 16 1117,0 1 0,-1 0 0,1-1 1,0 1-1,0-1 0,-1 1 0,1-1 0,0 1 0,0 0 1,0-1-1,0 1 0,-1-1 0,1 1 0,0-1 1,0 1-1,0-1 0,0 1 0,0-1 0,0 1 1,0-1-1,0 1 0,1-1 0,-1 1 0,0-1 0,0 1 1,0 0-1,1-2 0,-1 2 155,0-3-435,1-1 0,0 1 1,1 0-1,-1-1 0,0 1 0,1 0 1,0 0-1,3-4 0,-3 5 183,1 0-1,-1 0 1,1 0 0,0 0-1,0 1 1,0-1-1,0 1 1,0 0 0,0 0-1,5-1 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07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44 4580,'-8'38'4172,"-1"-3"-1649,6-14-2547,-1 0 0,-1 0 0,-1 0 1,-12 30-1,-13 44 159,28-76 505,1 0 1,0 39 0,2-57-577,1 0 21,-1 0 1,1 0 0,0 0-1,0 0 1,1-1 0,-1 1 0,0 0-1,0-1 1,0 1 0,0-1 0,0 1-1,1-1 1,-1 0 0,0 0-1,0 1 1,1-1 0,-1 0 0,0 0-1,1 0 1,-1 0 0,2-1 0,-3 1-40,10-2 196,0-1 0,-1 0-1,1-1 1,-1 0 0,0-1 0,0 0-1,-1 0 1,0-1 0,1 0 0,10-10-1,4-2 122,-9 9 75,-1-1 1,0 0-1,-1-1 1,0 0-1,19-25 1,-29 33-367,0 0 1,0 0-1,-1-1 0,1 1 1,-1 0-1,1-1 0,-1 1 1,0-1-1,-1 1 0,1-1 1,0 1-1,-1-1 0,0 0 0,0 1 1,0-1-1,0 0 0,-1 1 1,1-1-1,-1 1 0,0-1 1,0 1-1,-1-1 0,1 1 1,0 0-1,-1-1 0,0 1 1,0 0-1,0 0 0,0 0 1,-1 0-1,1 1 0,-4-4 1,-41-32-2126,12 12-1672,0-10-5114,11 6 4515,18 16 795,6-18 2750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0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10698,'13'1'3952,"-17"-11"-868,3 7-2144,1 3-935,0 0 1,1 0 0,-1 0 0,1 0 0,-1 0-1,1 0 1,-1 0 0,0-1 0,1 1 0,-1 0-1,1 0 1,-1 0 0,0 0 0,1-1 0,-1 1-1,0 0 1,1 0 0,-1-1 0,0 1-1,1 0 1,-1-1 0,0 1 0,0 0 0,1-1-1,-1 1 1,0-1 0,0 1 0,0 0 0,1-1-1,-1 0 8,0 0 1,1 0-1,-1 0 0,1 0 0,0 0 0,-1 1 0,1-1 0,-1 0 0,1 1 0,0-1 0,0 0 0,-1 1 0,1-1 1,0 1-1,0-1 0,0 1 0,0-1 0,0 1 0,-1 0 0,3-1 0,1 0 26,0 0 0,0 0 0,0 1 0,0-1 0,0 1 0,0 0 1,0 0-1,0 0 0,0 1 0,0-1 0,-1 1 0,1 0 0,0 0 0,0 1 0,0-1 0,5 4 0,-3-1-20,0 0 0,1 1 1,-2 0-1,1 0 0,0 0 0,-1 1 0,0 0 0,5 7 0,6 14-134,-1 0 0,-1 0 0,14 42 1,-22-54 36,58 177-157,-63-191 246,-1 1 0,1-1 0,0 0 0,-1 1 0,1-1 1,0 0-1,0 1 0,0-1 0,0 0 0,0 0 0,0 0 0,0 0 0,0 0 0,0 0 0,2 1 0,1 1 47,-3-2-32,0-1-1,-1 1 1,1-1 0,0 0 0,0 1-1,0-1 1,0 0 0,0 0 0,0 1-1,0-1 1,0 0 0,0 0-1,-1 0 1,1 0 0,0 0 0,0 0-1,0 0 1,0-1 0,0 1-1,0 0 1,0 0 0,0-1 0,0 1-1,-1-1 1,1 1 0,0-1-1,0 1 1,0-1 0,-1 1 0,1-1-1,0 0 1,-1 1 0,1-1 0,0 0-1,0 0 1,17-21 399,-4 0 165,-1-1 1,13-33 0,-19 39-435,0 0-1,2 0 1,0 1 0,1 0 0,13-16-1,-22 30-175,0 1-1,0 0 0,0-1 0,0 1 1,0 0-1,1 0 0,-1 0 1,0 0-1,0 0 0,1 0 1,-1 0-1,1 1 0,-1-1 1,1 0-1,-1 1 0,1-1 1,-1 1-1,1-1 0,0 1 1,-1 0-1,1 0 0,0 0 1,-1 0-1,1 0 0,-1 0 1,1 0-1,0 0 0,-1 1 1,1-1-1,-1 1 0,1-1 0,0 1 1,-1 0-1,1-1 0,-1 1 1,0 0-1,1 0 0,-1 0 1,0 0-1,0 0 0,1 0 1,-1 1-1,0-1 0,0 0 1,0 1-1,1 1 0,6 10-148,0 1-1,-1-1 0,0 1 1,6 18-1,-4-9 52,-2-8 2,1-1 0,0 0 0,11 15 0,-18-29 100,0 1 0,0 0 0,0-1 1,0 1-1,-1-1 0,1 1 0,1-1 0,-1 1 0,0-1 0,0 0 1,0 1-1,0-1 0,0 0 0,0 0 0,0 0 0,0 0 0,0 0 1,0 0-1,1 0 0,-1 0 0,0-1 0,0 1 0,0 0 1,0-1-1,1 0 0,21-11-191,-23 12 207,58-41-412,-41 27 669,0 1-1,1 1 1,0 0-1,1 2 0,28-12 1,-42 20-177,0 1 0,1-1 1,-1 1-1,1 0 0,-1 1 0,1-1 1,-1 1-1,1 0 0,-1 1 0,1-1 1,-1 1-1,1 0 0,-1 1 0,0-1 1,1 1-1,-1 0 0,0 0 0,0 1 1,0 0-1,0-1 0,-1 2 0,1-1 1,-1 0-1,0 1 0,7 8 0,2 4-528,0 1 1,-1 0-1,-1 1 0,0 0 0,-2 0 0,9 23 0,27 50-10601,-41-86 6501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1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1 314 5669,'12'36'6759,"23"-36"-5574,5 0-512,9-10-33,19 2 65,-1-12-1,13 0-95,3-6-161,0-3-223,-4-1-353,-7-6-673,-5 7-865,-4 13-2017,-33-34-33,18 32-31,-48-27-33,21 33 3684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1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6022,'-3'2'262,"0"0"0,0 0 0,1 0 0,-1 0 0,0 1 0,1-1 0,-1 1 0,1-1 1,0 1-1,0 0 0,0 0 0,0 0 0,1 0 0,-1 0 0,1 1 0,-1-1 0,1 0 0,0 1 0,1-1 1,-1 0-1,0 1 0,1-1 0,0 1 0,0 4 0,-6 30 873,0-1-1011,2 0-1,2 1 1,1 0 0,5 46 0,-3-68-124,3 40 96,19 105 0,-19-142-89,1 0-1,1 0 1,0-1-1,2 0 0,0 0 1,1 0-1,0-1 1,2 0-1,12 15 0,-17-25-108,0-1-1,0-1 1,0 1-1,1-1 0,0 0 1,0 0-1,0-1 1,0 0-1,1 0 0,-1-1 1,1 0-1,0 0 1,16 3-1,-12-5-200,1 0 1,0 0-1,-1-1 1,1-1-1,0 0 1,0 0-1,-1-2 0,18-4 1,-1-3-364,0-1 1,-1-2-1,0-1 0,-1-1 1,-1-1-1,44-35 0,-49 34 1040,-1-2-1,-1 0 1,0-1-1,-2-1 0,0 0 1,15-27-1,-26 38 163,-1 0 0,0-1 0,-1 0 0,0 0 0,-1 0 0,0 0-1,2-16 1,-4 20-171,-1 0 0,0 1-1,0-1 1,0 0 0,-1 0-1,0 1 1,-1-1 0,0 0-1,0 1 1,0 0 0,0-1-1,-1 1 1,-5-9-1,6 13-315,1 0-1,-1-1 1,1 1-1,-1 0 1,0 0-1,1 0 1,-1 0-1,0 0 1,0 0-1,-1 1 1,1-1-1,0 1 1,-1-1-1,1 1 1,0 0-1,-1 0 1,0 0-1,1 0 1,-1 0-1,0 1 0,1-1 1,-4 1-1,2 0-40,-1 1-1,1-1 0,-1 1 0,1 0 0,0 1 0,-1-1 0,1 1 0,0 0 0,0 0 0,0 0 0,1 1 0,-6 3 0,-8 8-112,0 2 0,1 0-1,1 0 1,-14 21 0,28-35 108,-44 57-286,-38 69 0,67-102 283,2 1 0,1 0 0,2 1 0,0 1 0,-8 38 0,19-67-1,0 0 1,-1 0-1,1 1 0,0-1 0,0 0 1,0 0-1,0 0 0,0 0 1,0 1-1,0-1 0,0 0 0,0 0 1,0 0-1,0 1 0,0-1 1,0 0-1,0 0 0,0 0 1,0 0-1,0 1 0,0-1 0,0 0 1,0 0-1,0 0 0,1 0 1,-1 1-1,0-1 0,0 0 0,0 0 1,0 0-1,0 0 0,0 0 1,1 1-1,-1-1 0,0 0 1,0 0-1,0 0 0,0 0 0,0 0 1,1 0-1,-1 0 0,0 0 1,0 0-1,0 0 0,0 1 0,1-1 1,-1 0-1,0 0 0,0 0 1,0 0-1,1 0 0,-1 0 1,5 0-27,0 0 0,-1 0 1,1 0-1,0 0 0,0-1 1,0 0-1,-1 1 0,1-2 1,-1 1-1,1-1 0,-1 1 1,1-1-1,-1-1 0,0 1 1,0 0-1,0-1 0,0 0 1,0 0-1,3-4 0,16-13-152,35-39 0,-28 24 409,-2-1-1,-1-1 1,-2-1-1,34-72 1,-55 104-76,0-1 0,0 1 0,1 0-1,-1 1 1,9-8 0,-13 13-150,0 0 0,0-1 0,0 1 0,1 0 0,-1 0 0,0 0 0,0 0 0,0-1 0,1 1 0,-1 0 0,0 0 0,0 0 0,1 0 0,-1 0 0,0 0-1,0 0 1,1 0 0,-1 0 0,0 0 0,1 0 0,-1 0 0,0 0 0,0 0 0,1 0 0,-1 0 0,0 0 0,0 0 0,1 0 0,-1 0 0,0 0 0,0 0 0,1 0 0,-1 1-1,0-1 1,0 0 0,1 0 0,-1 0 0,0 0 0,0 1 0,0-1 0,0 0 0,1 0 0,-1 1 0,0-1 0,0 0 0,25 21 15,-1 0 0,-2 1 0,0 1 1,-1 2-1,30 44 0,47 55-4271,-90-115 3345,5 3-1099,-13-12 1846,1 0 0,-1 0 0,0 0 0,1 0 0,-1 0 0,1 0 0,-1 0 0,1 0 0,-1 0 0,0 0 0,1 0 0,-1 0 0,1 0 0,-1 0 0,1 0 0,-1-1-1,0 1 1,1 0 0,-1 0 0,1 0 0,-1-1 0,0 1 0,1 0 0,-1 0 0,0-1 0,1 1 0,-1 0 0,0-1 0,9-14-3929,-10-7 2267,-2 3 804,9-21 425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17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10090,'1'27'2100,"0"-1"1,-6 42-1,1 34-554,19 43-2855,54 237 1,-17-124 1176,-45-181 778,-7-72-342,-2-11-53,-2-11-460,0 0-1,1 0 1,1 0 0,0 0 0,2-1 0,0 1-1,3-24 1,24-125-1833,-23 145 2221,0 1 0,2 0 0,0 1 0,1-1 0,1 1-1,0 0 1,2 1 0,0 0 0,17-22 0,-26 38-94,1 1-1,-1-1 1,1 0 0,-1 0 0,1 1 0,0-1 0,0 1 0,0 0 0,0-1-1,0 1 1,0 0 0,0 0 0,0 0 0,1 1 0,-1-1 0,0 0 0,0 1 0,1 0-1,-1-1 1,0 1 0,1 0 0,-1 0 0,0 0 0,1 0 0,3 2 0,-2-1 33,-1 1 1,1 0 0,0 1 0,-1-1-1,1 1 1,-1-1 0,0 1-1,0 0 1,0 0 0,0 1 0,-1-1-1,1 0 1,1 5 0,6 10 203,-1 0-1,0 1 1,-1 0-1,7 32 1,-7-22-116,-2 0 0,-2 0 0,2 33 0,-6-49-358,0 0-1,-1 1 1,0-1 0,-1 0-1,-1 0 1,0 0 0,-1 0-1,0-1 1,-7 14 0,9-22-213,0 0 1,-1 0 0,0 0-1,0 0 1,0-1 0,0 1-1,-1-1 1,1 0 0,-1 0-1,0 0 1,0 0 0,-5 2-1,0 1-883,7-5 916,0 1 0,0 0 0,0-1 0,-1 0-1,1 0 1,0 1 0,-1-1 0,1-1 0,-1 1 0,1 0-1,-1-1 1,1 1 0,-1-1 0,0 0 0,1 0 0,-1 0-1,1 0 1,-1 0 0,0 0 0,1-1 0,-1 1 0,1-1-1,-1 0 1,1 0 0,-1 0 0,1 0 0,0 0 0,-1 0-1,1-1 1,0 1 0,0-1 0,0 0 0,0 1 0,0-1-1,-2-3 1,-35-35-965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6:59:5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9673,'7'4'4105,"76"36"1481,60 16-3911,-93-39-1437,136 52 208,-158-57-176,-1 1 0,-1 2 0,0 0 0,36 30-1,-55-39-171,-1 1 0,0-1 0,0 1 0,-1 0 0,1 0 0,-2 0 0,1 1 0,-1 0 0,0 0 0,-1 0 0,0 0 0,0 1 0,-1-1 0,0 1 0,0-1 0,-1 1 0,0 0 0,-1 0 0,1 0 0,-2 0 0,0-1 0,0 1 0,-3 12 0,-3 8 91,-1-1 0,-2 0 0,-1-1 0,0 0 0,-30 48 0,-6-3-237,-2-1 0,-4-3-1,-3-2 1,-84 78 0,67-78-2968,-130 91 1,178-137 1104,24-18 1635,0 0 0,0-1 0,-1 1 0,1-1 0,-1 1 0,1-1 0,-1 0 0,1 0 0,-1 1 0,1-1 0,-1 0 0,0-1 0,0 1 0,0 0 0,1 0 0,-1-1 0,0 1 0,0-1 0,0 1 0,0-1 0,0 0 0,0 0 0,0 0 0,0 0 0,0 0 0,0 0 0,0-1 0,0 1 0,0-1 0,0 1 0,1-1 0,-3-1 0,0-7-3866,8-23 635,-2 29 3359,-1 1 1,0 0 0,1 0 0,-1 0 0,1 0 0,0 0 0,0 0 0,0 0 0,0 1 0,3-3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18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11147,'19'34'1734,"-3"0"0,0 1 1,13 48-1,24 116-3124,-39-141 610,40 207-2662,-18-79 1417,-36-184 2072,0 1 0,1-1 0,-1 1 0,1-1 0,0 1 0,-1-1 0,1 1 0,0-1 0,1 0 0,-1 0 0,0 1-1,1-1 1,-1 0 0,1 0 0,-1 0 0,1 0 0,0-1 0,0 1 0,0 0 0,0-1 0,0 1 0,0-1 0,1 0 0,-1 0 0,0 1 0,1-2 0,2 2 0,3-1 207,0-1 0,0-1 0,-1 1 0,1-1 0,0-1 0,-1 1 0,14-6 0,226-78 2537,-210 69-2476,-1-2 0,-1-1 1,0-2-1,46-36 0,-75 51-96,1 0-1,-1 0 1,0 0 0,-1-1-1,0 0 1,0 0 0,0 0-1,-1-1 1,0 1 0,-1-1-1,1 0 1,-1 0-1,-1-1 1,3-14 0,-4 19-112,-1-1-1,0 1 1,0 0 0,0 0 0,-1 0 0,1 0 0,-1 0 0,0 0 0,0 0-1,-1 0 1,1 0 0,-1 0 0,0 0 0,0 0 0,0 1 0,0-1 0,-1 1-1,1 0 1,-1 0 0,0 0 0,0 0 0,0 0 0,-1 0 0,1 1 0,0 0 0,-1-1-1,0 1 1,1 1 0,-1-1 0,0 0 0,0 1 0,-8-2 0,9 2-104,-1 0 0,1 1 1,-1-1-1,1 1 1,-1 0-1,1-1 0,-1 2 1,1-1-1,-1 0 1,1 1-1,-1-1 1,1 1-1,-1 0 0,1 0 1,0 1-1,-1-1 1,1 1-1,0-1 0,0 1 1,0 0-1,0 0 1,1 1-1,-1-1 0,0 0 1,1 1-1,-1 0 1,1-1-1,0 1 0,0 0 1,-2 5-1,-2 2-43,1 0-1,0 1 1,1 0-1,0 0 0,1 0 1,0 0-1,-3 23 1,5-11 66,1 0 0,1-1 0,1 1 0,1-1 0,0 0 1,2 0-1,1 0 0,0 0 0,14 28 0,-15-37-112,1 0-1,1 0 1,0 0-1,0-1 1,2-1 0,-1 1-1,1-1 1,1-1-1,0 1 1,0-2 0,1 1-1,1-2 1,-1 1-1,1-2 1,23 12 0,-28-16-442,1-1 0,-1 1 0,1-2 0,0 1 0,-1-1 0,1 0-1,0-1 1,0 1 0,0-2 0,-1 1 0,1-1 0,0 0 0,0-1 0,-1 0 0,1 0 0,-1 0 0,14-8 0,-8 3-1024,-1-1-1,0-1 1,0 0-1,0-1 1,-1 0-1,-1-1 0,17-21 1,10-3-151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18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91 10538,'1'6'772,"1"-1"0,0 0 1,0 1-1,0-1 0,1 0 0,4 7 1,1-2-112,1 1 0,0-2-1,13 12 1,-17-16-468,-3-2-162,1-1-1,0 1 1,0-1-1,1 1 1,-1-1-1,0 0 1,1 0-1,-1 0 1,1-1 0,0 1-1,-1-1 1,1 0-1,0 0 1,0 0-1,0 0 1,0-1-1,0 1 1,0-1-1,0 0 1,-1-1-1,1 1 1,0-1-1,0 1 1,0-1-1,0 0 1,0-1-1,-1 1 1,1-1-1,0 1 1,-1-1-1,0 0 1,1 0-1,-1-1 1,0 1-1,3-4 1,0 1 183,-1 0 1,-1 0 0,1-1 0,-1 1-1,0-1 1,0 0 0,-1 0 0,0-1-1,0 1 1,0-1 0,-1 0 0,0 1-1,0-1 1,-1 0 0,0 0-1,0 0 1,0 0 0,-1-11 0,0 15-191,-1 1-1,1-1 1,-1 0 0,1 0 0,-1 1 0,0-1 0,0 0-1,0 1 1,0-1 0,0 1 0,-1-1 0,1 1 0,-1 0-1,0-1 1,1 1 0,-1 0 0,0 0 0,0 0 0,-1 0-1,1 1 1,0-1 0,0 1 0,-1-1 0,1 1 0,-1 0-1,0 0 1,1 0 0,-1 0 0,0 0 0,1 1 0,-5-1 0,-4 0-773,-1 1 0,1 0 1,-1 0-1,1 1 1,-19 5-1,29-6 661,-2 1-314,1-1 0,0 1-1,-1 0 1,1 0 0,0 0 0,0 0 0,-1 0 0,1 1 0,0-1 0,0 1 0,1-1-1,-1 1 1,0 0 0,0 0 0,-2 3 0,-9 10-2069,2-6 367,1 1-1,1-1 0,-11 15 1,-7-6-715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18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222 108 6278,'40'23'4708,"-31"-18"-4047,1 1 0,-1-1 0,0-1 0,1 0-1,0 0 1,0-1 0,0 0 0,1-1 0,12 2 0,-18-4-280,1 1 75,0 0-1,0-1 1,1 0 0,-1 0 0,12-3 0,-17 3-369,1 0 1,-1-1 0,0 1-1,0-1 1,0 1-1,0-1 1,1 0 0,-1 1-1,0-1 1,0 0-1,0 0 1,0 1 0,0-1-1,0 0 1,-1 0-1,1 0 1,0 0 0,0 0-1,-1-1 1,1 1-1,-1 0 1,1 0 0,-1 0-1,1-1 1,-1 1-1,0 0 1,1 0 0,-1-1-1,0 1 1,0 0-1,0 0 1,0-1 0,0 1-1,0 0 1,-1-1-1,1 1 1,0 0 0,-1 0-1,0-2 1,0-3 87,-1 0 0,0 0 0,-1-1 0,1 1-1,-1 1 1,0-1 0,-1 0 0,1 1 0,-1 0 0,-1 0 0,1 0 0,0 0 0,-1 1 0,0-1 0,0 1-1,-7-4 1,2 3-354,0 0-1,0 0 0,-1 1 0,1 1 0,-1-1 0,0 2 0,0-1 0,-1 2 0,-18-2 1,18 3-481,0 1 1,1 0 0,-1 1-1,1 0 1,-1 0 0,1 1-1,0 1 1,0 0 0,-14 7-1,-17 0-3743,13-5 794,14 1 1187,13-6 2120,1 0 1,-1-1-1,1 1 1,-1 0-1,1-1 1,-1 1-1,0-1 0,1 1 1,-1-1-1,0 0 1,0 0-1,1 1 0,-1-1 1,0-1-1,0 1 1,1 0-1,-1 0 0,-3-1 1,-1-1-2331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01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13325,'1'4'9372,"-3"13"-7849,-1-10-1535,1-1 0,1 1 0,-1 0 0,1 0 1,0-1-1,0 1 0,1 0 0,0 0 0,0 0 0,1 0 0,0 0 0,3 10 0,-1 17-126,27 314-1177,5 90 117,-38 3 1581,-10-368 946,13-71-891,-4-7-65,-1-3-301,1-1 1,-1 0-1,2 0 0,-1 0 0,1-1 0,1 1 0,0-1 0,0 0 0,1 0 0,0 0 0,1 1 0,1-20 1,2-10-110,1 1 0,11-42 1,-11 60-38,1 1 0,1-1 1,1 1-1,1 0 0,0 1 1,20-31-1,-26 45 33,0 0 1,1 1 0,0-1-1,-1 1 1,1 0-1,0-1 1,1 1-1,-1 1 1,1-1-1,-1 0 1,1 1-1,0 0 1,0 0 0,0 0-1,0 0 1,0 1-1,0 0 1,0-1-1,1 1 1,-1 1-1,0-1 1,1 1 0,-1 0-1,1 0 1,-1 0-1,0 0 1,1 1-1,-1 0 1,0-1-1,1 2 1,-1-1-1,0 0 1,0 1 0,0 0-1,0 0 1,6 4-1,5 4-19,-1 0 0,0 1 0,0 0 0,-1 1-1,-1 1 1,0 0 0,0 1 0,-2 0 0,1 0-1,14 30 1,-21-36 172,0 0 0,0 0 1,-1 0-1,0 0 0,-1 1 0,0-1 0,0 1 0,-1 0 0,0-1 0,-1 1 0,1 0 1,-2 0-1,1-1 0,-1 1 0,-1 0 0,1-1 0,-1 1 0,-1-1 0,0 0 0,0 1 0,-1-1 1,1-1-1,-8 12 0,2-8 21,0 0 0,-1-1 0,0 0 0,0-1 0,-16 12 0,-33 18-3806,52-34 2747,5-5 401,0 1 1,0 0-1,0-1 0,0 0 1,0 1-1,0-1 1,0 0-1,0 0 0,0 0 1,0 0-1,0 0 1,0 0-1,0-1 0,0 1 1,0-1-1,0 0 1,0 1-1,0-1 0,0 0 1,1 0-1,-1 0 1,0 0-1,0 0 0,1-1 1,-1 1-1,1 0 1,-1-1-1,1 1 0,0-1 1,-1 0-1,1 1 0,0-1 1,-1-3-1,2 5 510,-4-5-3113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0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302 123 12075,'-5'0'10024,"-8"-13"-5583,-24-29-4594,7 8 356,28 31-239,0 1-1,-1-1 0,0 0 1,0 1-1,0-1 0,0 1 1,0 0-1,0 0 0,0 0 1,-1 1-1,1-1 0,-1 1 0,1-1 1,-1 1-1,0 0 0,1 1 1,-5-1-1,5 1 3,-1 1 0,1 0 1,0 0-1,-1 0 0,1 0 0,0 0 0,0 1 1,0-1-1,0 1 0,0 0 0,0 0 0,0 0 1,1 1-1,-1-1 0,1 0 0,0 1 1,0 0-1,-4 4 0,-7 12-182,1 1 0,1 0-1,1 1 1,0 0 0,2 0 0,0 1-1,1 0 1,2 1 0,0-1 0,1 1 0,2 0-1,0 0 1,3 44 0,-1-63 160,1 0 1,-1 0-1,1 0 1,0 0-1,0 0 1,1 0-1,-1 0 0,1-1 1,0 1-1,0 0 1,0-1-1,1 0 0,-1 1 1,1-1-1,-1 0 1,6 4-1,-6-5 78,0-1 1,0 0-1,1 0 1,-1 0-1,0 0 0,0-1 1,0 1-1,1-1 1,-1 1-1,0-1 0,1 0 1,-1 0-1,0 0 0,1 0 1,-1 0-1,0 0 1,1-1-1,-1 1 0,0-1 1,1 0-1,-1 1 1,0-1-1,0 0 0,0 0 1,0-1-1,0 1 1,0 0-1,0-1 0,0 1 1,2-4-1,5-3 278,-1 0 0,0-1 0,0 0 0,-1-1 0,0 0 0,-1 0 0,0 0 1,-1-1-1,0 1 0,6-22 0,-5 10 84,-1 1 0,-1-1 0,0 0 0,-1-42 0,-3 63-400,0 0 1,0 0-1,0 1 0,0-1 1,0 0-1,0 0 0,0 0 1,0 1-1,0-1 0,0 0 0,1 0 1,-1 1-1,0-1 0,0 0 1,1 0-1,-1 1 0,0-1 1,1 0-1,-1 1 0,1-1 1,-1 0-1,1 1 0,0-2 0,14 8-1391,13 32-7123,-27-37 7429,13 20-3219,3-13-3685,0-8 4514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0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201 127 9161,'0'-1'173,"0"1"0,0-1 1,0 0-1,0 1 1,0-1-1,1 1 0,-1-1 1,0 1-1,0-1 1,0 0-1,0 1 0,1-1 1,-1 1-1,0-1 1,0 1-1,1-1 0,-1 1 1,0-1-1,1 1 1,-1-1-1,1 1 0,-1 0 1,0-1-1,1 1 0,-1 0 1,1-1-1,-1 1 1,1 0-1,0-1 0,-1 1 1,1 0-1,-1 0 1,1 0-1,-1 0 0,1-1 1,0 1-1,-1 0 1,1 0-1,0 0 0,0 0 19,0 0-1,0 0 1,0 0-1,0 0 0,1-1 1,-1 1-1,0 0 1,0-1-1,0 1 0,-1-1 1,1 1-1,0-1 1,0 0-1,0 1 0,0-1 1,0 0-1,-1 0 1,1 1-1,0-1 0,0 0 1,-1 0-1,1 0 1,-1 0-1,1 0 1,-1 0-1,1 0 0,-1 0 1,1-2-1,0-1-74,-1 1 0,1-1 1,-1 1-1,1-1 0,-1 1 0,0-1 0,0 0 0,-1 1 0,1-1 1,-1 1-1,1-1 0,-1 1 0,-1-1 0,1 1 0,0 0 1,-3-6-1,2 7-116,1 0 0,-1 0 0,0 0 0,1 1 0,-1-1 0,0 0 0,0 1 0,0-1 1,0 1-1,0 0 0,0 0 0,-1 0 0,1 0 0,0 0 0,-1 0 0,1 0 0,0 1 0,-1-1 0,1 1 1,-1 0-1,1 0 0,-1 0 0,1 0 0,-1 0 0,1 0 0,0 1 0,-1-1 0,-2 2 0,0-1-23,1 1-1,-1 0 1,0 1-1,1-1 1,0 1-1,0 0 1,0 0-1,0 0 1,0 0-1,0 1 1,1-1-1,-1 1 1,1 0-1,0 0 1,-3 6-1,-5 10-88,-19 41 0,28-55 101,-11 24-193,2 2 0,-11 48 0,18-65 57,2 1 1,0-1 0,0 0-1,2 1 1,0 0-1,1-1 1,4 25-1,-5-38 135,0 1 0,1-1-1,-1 0 1,1 1 0,0-1-1,0 0 1,0 0-1,0 0 1,0 0 0,0 0-1,0 0 1,1 0-1,-1 0 1,1 0 0,0-1-1,-1 1 1,1 0-1,0-1 1,0 1 0,2 0-1,-2-1 38,0-1 0,0 1 0,1-1-1,-1 0 1,0 1 0,0-1 0,0 0 0,1-1 0,-1 1-1,0 0 1,0 0 0,0-1 0,0 0 0,1 1-1,-1-1 1,0 0 0,2-1 0,5-3 183,0-1-1,-1 0 1,1 0 0,-1-1-1,-1 0 1,1 0 0,11-16 0,-10 9 36,0-2 0,0 1 0,-2-1 0,0-1 1,-1 1-1,0-1 0,-1 0 0,-1 0 0,-1-1 0,-1 1 1,0-1-1,-1 1 0,-1-20 0,1 41-322,0 1 1,1 0-1,0 0 0,0-1 0,0 1 0,1-1 1,4 7-1,4 7-168,11 24-1052,48 70-1,-12-43-2360,-47-58 1742,1 0 0,1-1 0,16 11 0,-26-19 1344,-1 0 1,1-1 0,0 1 0,0-1 0,0 0-1,0 0 1,1 0 0,-1 0 0,0 0-1,0-1 1,1 0 0,-1 1 0,0-1 0,5-1-1,-7 1 390,0-1-1,0 1 0,0-1 1,0 0-1,0 1 0,0-1 1,0 0-1,-1 1 0,1-1 1,0 0-1,0 0 0,-1 0 0,1 0 1,-1 0-1,1 0 0,-1 0 1,1-1-1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03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12396,'1'15'1319,"0"-1"-1,1 0 1,0 1 0,5 15 0,22 54 408,-7-21-2153,4 14-272,-13-42 253,-1 1 0,8 48-1,-19-84 484,-1 0-1,0 1 1,0-1-1,0 0 1,1 1 0,-1-1-1,0 0 1,0 1-1,0-1 1,0 1-1,0-1 1,0 0-1,0 1 1,0-1-1,0 1 1,0-1 0,0 0-1,0 1 1,0-1-1,0 0 1,-1 1-1,1-1 1,0 1-1,0-1 1,0 0-1,-1 1 1,1-1-1,0 0 1,0 1 0,0-1-1,-1 0 1,1 0-1,0 1 1,-1-1-1,1 0 1,0 0-1,-1 1 1,1-1-1,0 0 1,-1 0 0,1 0-1,0 0 1,-1 0-1,1 1 1,-1-1-1,0-1 36,1 1-1,-1 0 1,0-1-1,1 1 1,-1-1 0,1 1-1,-1-1 1,1 1-1,-1-1 1,1 1-1,-1-1 1,1 1-1,0-1 1,-1 0-1,1 1 1,0-1-1,-1 0 1,1 1 0,0-1-1,0 0 1,0 1-1,0-1 1,0 0-1,0 1 1,0-1-1,0 0 1,0-1-1,1-12 63,0 0 0,2 0 0,-1 0 0,2 1 0,0-1 0,0 1 0,2-1 0,-1 1 0,2 1 0,12-21 0,-8 17-543,0 0 1,1 1-1,1 1 0,0 0 0,1 1 0,0 0 1,27-18-1,-17 11-1916,10-4-2474,24 4-3908,-28 22 4328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04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110 760 13581,'2'-1'707,"0"-1"-1,0 1 1,0-1 0,-1 0-1,1 0 1,0 1 0,-1-1 0,1 0-1,-1-1 1,1 1 0,0-3-1,9-33 2893,-6-41-2368,-5 71-928,0 4-233,0 0 1,0-1 0,0 1-1,0 0 1,-1 0-1,1 0 1,-1 1 0,0-1-1,0 0 1,0 0-1,-1 0 1,0 1 0,1-1-1,-1 0 1,-1 1 0,1 0-1,0-1 1,-1 1-1,1 0 1,-1 0 0,-5-4-1,6 7-63,1 0 0,0-1 0,0 1 0,-1 0 0,1 0-1,0 0 1,-1 0 0,1 0 0,0 0 0,0 0 0,-1 1 0,1-1-1,0 0 1,0 1 0,-1-1 0,1 1 0,0-1 0,0 1 0,0-1-1,0 1 1,0 0 0,-1 1 0,0-2 6,-2 4-36,-1-1 0,0 1 1,1 0-1,0 0 0,0 0 0,0 0 0,0 1 0,1 0 1,0-1-1,0 1 0,0 1 0,0-1 0,-3 9 0,1 2-165,0-1 0,1 1-1,-4 27 1,6-27-43,1 0 0,0 0 0,1 0 0,1 0 0,1 0 0,5 27 0,-6-39 215,0-1 0,0 1-1,0-1 1,0 1 0,1-1 0,-1 0 0,1 1 0,0-1-1,0 0 1,0 0 0,0 0 0,0-1 0,1 1-1,-1 0 1,1-1 0,0 0 0,0 1 0,-1-1 0,2 0-1,-1-1 1,0 1 0,0 0 0,1-1 0,-1 0 0,0 0-1,1 0 1,-1 0 0,1 0 0,0-1 0,-1 1 0,1-1-1,0 0 1,-1 0 0,1-1 0,-1 1 0,6-2 0,-4 1 100,0-1 0,-1 1 1,1-1-1,0 0 0,-1 0 1,1-1-1,-1 1 1,0-1-1,1 0 0,-2 0 1,1-1-1,0 1 0,-1-1 1,1 0-1,-1 0 1,0 0-1,0 0 0,-1 0 1,1-1-1,-1 1 1,0-1-1,0 0 0,0 1 1,-1-1-1,2-7 0,1-12 184,0 0-1,-2-1 0,0-47 0,-2 58-230,-15-291 614,1 0-139,14 273-588,1 28-199,-1 7-86,3 45-838,-3-32 1247,29 438-2090,-15-322 1293,45 183 1,-35-247-4634,-14-41 100,-1 0-4479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04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10890,'24'28'3684,"-20"-22"-604,-3-5-3069,-1 0 0,1 0 1,-1 0-1,1 1 0,0-1 0,-1 0 0,1 0 1,0 0-1,0 0 0,0 0 0,0 0 0,-1 0 0,1-1 1,1 1-1,-1 0 0,0 0 0,0-1 0,0 1 1,0-1-1,0 1 0,1-1 0,-1 1 0,0-1 1,0 0-1,1 0 0,-1 1 0,0-1 0,1 0 0,0 0 1,1-1 13,0 0 0,0 0 0,0-1 0,0 1 0,-1 0 0,1-1 0,0 0 0,-1 1 0,1-1 0,-1 0 0,4-5 0,5-5 724,-1-1-1,0 0 1,9-17 0,-18 28-424,4-5-31,-4 5 10,1 0-1,-1 0 1,0 0 0,0-1 0,0 1 0,0-1 0,0 1 0,0-1 0,0 1 0,-1-1-1,1 1 1,-1-1 0,0-3 0,0 4 177,-4 1-268,-1 0-283,1 0-1,-1 0 1,0 1-1,0 0 1,1 0 0,-1 0-1,0 1 1,0-1-1,1 1 1,-1 1-1,-6 1 1,8-2-285,1 0-1,-1 0 0,1 0 1,0 0-1,-1 0 1,1 0-1,0 1 1,0-1-1,0 1 0,0-1 1,0 1-1,0 0 1,1 0-1,-1 0 1,0 0-1,1 0 0,-1 0 1,1 0-1,0 1 1,-2 3-1,0 7-1719,-18-8-14038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05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0 14286,'13'39'6625,"2"-2"-4056,11 32-2229,6 29-1141,21 121 0,-45-173 983,-2 1 1,-2 1 0,-2-1-1,-9 93 1,4-119 78,-2 0-1,0 0 0,-1-1 0,-1 0 1,0 0-1,-2 0 0,-1-1 1,0 0-1,-24 32 0,23-37-254,-1-1 0,0 0 0,-1 0 0,0-1 0,-19 12 0,21-17-484,-1 0-1,0 0 0,-1-1 1,0 0-1,0-1 0,0-1 0,-16 4 1,23-8-88,1 1 1,-1-1-1,0 0 1,1 0 0,-1-1-1,0 0 1,1 0-1,-1 0 1,1 0-1,-1-1 1,1 0-1,0 0 1,0-1 0,0 0-1,0 1 1,0-2-1,0 1 1,-7-7-1,0-1-716,1 0-1,1 0 1,0-1-1,1 0 1,-14-23-1,-11-34-2219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6:59:5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10186,'22'24'3070,"16"20"3519,-17-11-6426,-9-11-264,1-1-1,2 0 1,-1-1 0,2-1-1,1-1 1,0 0-1,2-1 1,0-1-1,0 0 1,1-2 0,1 0-1,1-2 1,0 0-1,0-1 1,1-1-1,0-2 1,1 0 0,0-1-1,0-2 1,36 4-1,-54-7-812,1-1-1,-1 1 0,0 0 1,0 1-1,9 4 0,-36 7-4994,-11-3 4352,-1-2 1,-40 8-1,11-4 1743,-14 3 1203,-44 13 2421,-24 23-137,144-52-3652,-1 1 0,1-1 0,-1 0 0,1 1 0,0-1 0,-1 1 0,1-1 0,0 1 0,-1-1 0,1 1 0,0-1 0,0 1 0,0-1 0,-1 1 0,1-1 0,0 1 0,0-1 0,0 1 0,0-1 0,0 1 1,0 0-1,0-1 0,0 1 0,0-1 0,0 1 0,0-1 0,0 1 0,1-1 0,-1 1 0,0-1 0,0 1 0,1-1 0,-1 1 0,0-1 0,1 1 0,-1-1 0,0 1 0,1-1 0,-1 0 0,0 1 0,1-1 0,-1 0 0,1 1 0,-1-1 0,1 0 0,-1 1 0,1-1 0,0 0 0,44 2 825,1-3-1,0-1 1,-1-3-1,80-18 0,-4 2 219,-87 15-840,33-4 128,-62 10-340,0 0-1,0 0 1,0 0 0,-1 0-1,1 1 1,0 0 0,0 0-1,0 0 1,-1 0 0,7 4-1,-9-4-20,-1 0-1,1 1 1,-1-1-1,0 0 0,0 1 1,1-1-1,-1 1 1,0 0-1,0-1 1,0 1-1,-1 0 1,1-1-1,0 1 0,-1 0 1,1 0-1,-1 0 1,1 0-1,-1 0 1,0 0-1,0 0 0,0-1 1,0 1-1,0 0 1,-1 0-1,1 0 1,0 0-1,-1 0 1,1 0-1,-1-1 0,0 1 1,0 0-1,-1 3 1,-5 9-72,0 0 0,-16 25 0,18-32 52,-118 160-90,78-110 66,-72 119 1,111-166 75,1 0 0,1 1 0,0-1 0,-5 20 0,8-29-10,1 1 0,-1-1 0,1 1 0,0-1 0,-1 1 0,1 0 1,0-1-1,0 1 0,0-1 0,0 1 0,1-1 0,-1 1 0,0 0 0,0-1 0,1 1 0,-1-1 0,1 1 1,0-1-1,-1 0 0,1 1 0,0-1 0,0 0 0,0 1 0,0-1 0,0 0 0,0 0 0,0 0 0,0 0 1,0 0-1,1 0 0,-1 0 0,0 0 0,1 0 0,-1-1 0,1 1 0,-1 0 0,1-1 0,-1 1 0,1-1 1,-1 0-1,1 0 0,2 1 0,5-1 111,0 0 0,0-1 1,0 0-1,0 0 0,-1-1 1,1-1-1,0 1 1,-1-1-1,1 0 0,13-8 1,8-6 641,38-29 1,-61 42-652,21-16 253,-7 7 93,-1-2 0,0 0 0,18-19 0,-33 29-432,0 0 0,-1-1 0,1 1 0,-1-1 0,-1 0 0,1 0 0,-1 0-1,0-1 1,0 1 0,-1-1 0,0 1 0,0-1 0,-1 0 0,0 0 0,1-13 0,-5-52-9088,-13-81 1,14 141 8426,-13-64-3879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0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17264,'29'10'3940,"18"25"-2242,-3-6-5670,-17-23-929,18 3-31,-3-19-97,12 0 961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05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1 12364,'-3'11'1081,"-1"1"1,0-1-1,0 0 1,-1 0-1,-1 0 1,0-1 0,-11 15-1,-59 65 2442,74-88-3532,-39 39 33,-51 38 0,23-20-1049,67-58 981,1 0 0,0 0 1,-1 0-1,1 1 0,0-1 0,0 0 1,0 0-1,0 1 0,0-1 0,0 0 1,0 1-1,0-1 0,1 1 0,-1 0 1,1-1-1,-1 1 0,1-1 0,-1 1 0,1 0 1,0-1-1,0 1 0,0 0 0,0-1 1,0 1-1,0 2 0,1-2 31,1 0-1,-1 0 0,0 0 1,1 0-1,-1 0 1,1 0-1,0 0 0,-1-1 1,1 1-1,0-1 1,0 1-1,0-1 0,0 0 1,1 1-1,-1-1 1,0 0-1,3 0 0,50 20 634,-38-16-323,0 0 1,-1 2 0,0 0 0,0 0-1,0 2 1,-1 0 0,-1 0 0,21 19-1,-33-27-298,0 1 0,-1 0 0,1 0 0,-1 0 0,0 0 0,0 0 0,1 0 0,-1 0 0,-1 1 0,1-1-1,0 0 1,0 1 0,-1-1 0,0 0 0,1 1 0,-1-1 0,0 0 0,0 1 0,0-1 0,0 1 0,-1-1 0,1 0-1,-1 1 1,1-1 0,-1 0 0,0 1 0,0-1 0,0 0 0,0 0 0,0 0 0,-1 0 0,1 0 0,-2 2 0,-6 6-659,0 0 1,-1-1 0,1 0 0,-21 14-1,14-12-790,7-5 393,0 0 0,-1-1-1,0 0 1,0-1 0,0 0-1,0-1 1,-1 0 0,1-1-1,-1 0 1,0 0 0,0-1-1,0 0 1,0-1 0,0-1 0,0 1-1,-12-4 1,-7-5-1655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06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15823,'0'2'371,"0"-1"0,0 0 0,0 1-1,0-1 1,1 0 0,-1 1 0,0-1 0,1 0 0,-1 0 0,1 1-1,0-1 1,-1 0 0,1 0 0,0 0 0,0 0 0,-1 1 0,1-1-1,0-1 1,0 1 0,2 1 0,-1 0-119,0 0-1,0 1 1,0-1-1,0 0 1,0 1-1,-1-1 1,1 1-1,-1 0 1,2 3-1,13 48-109,-2 1 0,-3 0 0,8 100 1,-12-86-151,79 1257-1706,-84-1304 1311,-2-19 284,1 0 0,-1 0 0,0 1 0,0-1 1,0 0-1,0 0 0,0 0 0,-1 0 0,1 0 0,-1 0 0,0 0 0,-1 3 0,-5-33-1861,-44-334 1638,30 228 1276,10 58-347,-41-301 1667,42 265-1665,5-159 1,7 246-483,0 0 0,1 1-1,1 0 1,1-1 0,1 1 0,2 1-1,14-33 1,-19 49-56,0 0 0,1 0 1,0 0-1,0 0 0,1 1 0,0-1 0,0 1 0,0 0 0,0 1 1,1-1-1,0 1 0,8-4 0,-9 5-8,1 1 0,0 0 0,-1 1 0,1-1-1,0 1 1,0 1 0,0-1 0,0 1 0,0 0 0,0 0 0,0 0-1,0 1 1,-1 0 0,1 0 0,0 1 0,10 4 0,-4-1 40,0 2 1,-1-1-1,0 1 0,0 1 1,0 0-1,-1 0 0,-1 1 1,1 1-1,-2-1 1,1 2-1,-1-1 0,-1 1 1,0 0-1,7 15 1,-10-19-98,-1 1 0,0 0 0,0-1 0,-1 1 0,0 0 0,0 0 0,-1 0 0,0 1 0,0-1 1,-2 14-1,1-17-155,-1 1 0,0-1 1,-1 0-1,0 0 0,1 0 1,-1 0-1,-1 0 0,1 0 1,-1-1-1,0 1 0,0-1 1,0 1-1,-1-1 1,1 0-1,-1-1 0,0 1 1,-6 4-1,3-3-769,1 0 0,-1-1 0,0 0 0,0 0 0,0-1-1,-1 1 1,1-2 0,-1 1 0,0-1 0,-10 2 0,12-4 336,0 0 0,0 0 0,0-1 0,0 1 0,1-1 1,-1 0-1,0-1 0,1 0 0,-1 1 0,1-2 0,-1 1 0,1-1 0,0 0 0,0 0 0,-9-7 0,-46-46-4613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3:36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29083 1410 5157,'-4'-8'2989,"-48"-95"1006,-16-29-1922,59 117-1684,-1 0-1,-1 1 1,0 1-1,-1-1 0,0 2 1,-24-19-1,-2 5-156,-2 1-1,0 3 0,-49-21 1,-136-43 10,168 65-6,-165-52 1214,-371-72-1,-242 13-1021,651 106 185,-1414-165 1464,-7 50-1896,-35 67 1819,1127 60-1630,-753-13-106,830 21-255,-1413 70-121,854 51-264,-665 54 1051,1269-146-258,-1325 73 84,1121-83 169,-605-65 0,-2059-229-692,1277 170 855,639 117-855,916 24-95,-479 95 0,719-85-160,3 9-1,2 8 1,2 8 0,-239 122 0,216-78-167,5 9 1,5 8-1,-229 197 1,306-224 541,5 5 1,5 5 0,-170 225 0,227-263-189,3 1 1,3 2-1,4 3 0,3 0 1,3 3-1,3 0 1,5 2-1,-22 115 1,32-75-463,6 0 1,4 1-1,6 0 1,5-1 0,6 1-1,50 217 1,-40-247 668,4-1-1,60 138 1,-66-186-9,2-2 0,2-1-1,1 0 1,2-2 0,2-1-1,2-1 1,38 35 0,-22-31-77,1-3 0,1-1 0,3-3 0,0-2 0,2-2 0,2-3 0,0-2 0,69 20 0,-40-21-8,2-4 1,0-3 0,1-5 0,0-3 0,93-2-1,-168-7-12,615 21 421,-237 29-401,142 13 275,-395-53-206,314 12 302,184 0 496,292-8-403,-893-16-501,597-49-223,149-21 373,-741 70-132,806-47 366,214-11-181,-379 32-64,-184 3 76,-1 33-108,712 109-80,-307-25 119,985 37 548,-264-119-437,-553-44 43,858-68-588,-1267 65 321,276 4 213,-308 23-160,392-35 98,-626 20 23,62-3 112,890-29 276,113 52-306,-1375 5-264,1275-14-112,-1036 1 59,-1-14 0,407-87 0,-615 87-3,-2-5 0,138-60-1,-174 58 64,-2-3-1,-1-3 0,132-99 0,-183 121-23,-2 0 0,0-2 0,-1 0 0,-1-1 0,0-1 0,-2-1 1,-1 0-1,-1-1 0,-1-1 0,-1 0 0,-1-1 0,-1 0 0,-2-1 0,0 1 0,5-37 0,55-507-177,-55 429 136,-5 7 72,-6 0 0,-6 0 0,-6 0 0,-5 1 0,-55-220 0,57 301-73,-3 0 1,-1 1-1,-3 1 1,-2 1-1,-2 1 1,-3 1 0,-1 1-1,-2 1 1,-2 2-1,-2 1 1,-2 1-1,-76-66 1,-194-114-2357,42 34-7285,208 141 5131,1-2 1,-72-81-1,32 16-46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3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110 153 7911,'-1'-3'8238,"-10"-11"-2339,8 16-5915,-1 1 0,0-1 0,1 0 1,-1 1-1,1 0 0,0 0 0,0 0 1,0 0-1,0 0 0,0 1 0,1-1 1,-1 1-1,1 0 0,0 0 1,0 0-1,1 0 0,-1 0 0,1 0 1,-1 6-1,-6 19-74,-7 46 1,14-64 75,-8 47-168,-2 74-1,11-111 97,0-1 0,2 1 1,0-1-1,1 0 0,1 0 0,1 0 0,9 24 1,-12-39 71,0 0 1,0 0 0,0 0 0,0 0-1,1-1 1,0 1 0,0-1 0,0 0-1,1 0 1,-1 0 0,1 0-1,0-1 1,0 0 0,0 1 0,0-1-1,1-1 1,-1 1 0,1-1-1,0 1 1,0-2 0,0 1 0,0 0-1,0-1 1,0 0 0,0 0 0,0 0-1,1-1 1,-1 0 0,0 0-1,0 0 1,1-1 0,-1 1 0,0-1-1,0 0 1,0-1 0,0 1-1,0-1 1,9-5 0,8-4 203,-1-1 1,-1-1-1,0-1 0,-1-1 0,0 0 1,-2-1-1,1-1 0,-2-1 1,-1-1-1,0 0 0,-1-1 1,-1 0-1,-1-1 0,-1 0 1,0-1-1,-2-1 0,-1 1 1,0-1-1,4-30 0,-11 44-61,-1-1-1,0 0 1,0 0 0,-1 1-1,0-1 1,-1 0 0,0 1-1,-1-1 1,0 1 0,0 0-1,-1 0 1,0 0-1,-1 0 1,1 1 0,-2-1-1,1 1 1,-1 1 0,-1-1-1,1 1 1,-1 0 0,-12-9-1,-7-4-282,0 1 0,-1 1 0,-2 1 0,1 2 0,-33-13 0,21 16-3909,9 3-1623,6-5-1504,-1-3 2466,19 13 704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4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13741,'10'70'3972,"25"31"-449,-9-2-4356,6 24-992,-6-10-546,3 8-575,-5-4-834,-14-32-512,14 0 320,-32-49 2755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4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11819,'0'0'4324,"41"-16"-32,-11 16-2946,-10 0-1507,0 0-1312,7-6-1730,9 18-1121,0-12-4420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8776,'7'1'3972,"20"3"-857,30 4-377,34 12-3281,-81-17 421,0 0 0,0 1 0,0 0 1,-1 1-1,0 0 0,1 0 0,-2 1 0,1 0 1,-1 1-1,0 0 0,0 0 0,9 11 0,-15-14 191,1 0-1,-1 0 1,1 1-1,-1-1 0,0 1 1,-1-1-1,1 1 1,-1 0-1,0 0 1,0-1-1,-1 1 0,1 0 1,-1 0-1,0 0 1,0 0-1,-1 0 1,1 0-1,-1-1 0,0 1 1,-1 0-1,1 0 1,-4 7-1,-5 8 281,0 0 0,-2-1 0,-24 32 0,13-20-255,17-22-89,0 0-1,0 1 0,0 0 1,1 0-1,1 0 0,0 0 0,0 1 1,1 0-1,1 0 0,-2 12 0,3-17-11,1-1 0,1 0 0,-1 0 0,1 0-1,0 0 1,0 0 0,0 0 0,0 0-1,1 0 1,0-1 0,0 1 0,1-1 0,-1 1-1,1-1 1,0 0 0,0 0 0,0 0 0,1 0-1,-1 0 1,1-1 0,0 0 0,0 0-1,0 0 1,6 3 0,-1 0 21,0-1 0,0-1 0,0 1 0,1-2 0,0 1 0,-1-1 0,1-1 0,0 0 0,0 0 0,1-1 0,15 0 0,-18-1-8,-1-1 0,0 0 0,1 0-1,-1-1 1,0 0 0,0 0 0,0-1 0,0 0-1,-1 0 1,1-1 0,-1 1 0,1-1 0,-1-1 0,-1 1-1,1-1 1,9-11 0,0-2-5,-1-2 0,-2 1 0,0-2 0,0 0 0,-2 0 0,-1-1 0,-1 0 0,0 0 0,5-32 0,1-25 650,7-109 1,-22 120 113,0 43-327,0 34-258,21 334-2593,-14-239 2915,-6-101-161,2-5-337,1 0-1,0 0 0,-1 0 0,0 0 1,1-1-1,-1 1 0,0-1 1,0 1-1,0-1 0,-1 0 0,1 0 1,0 0-1,-1 0 0,2-5 1,-1 3-16,27-54 674,-2-1 0,37-126 0,-55 125 1238,-8 55-1019,3 11-849,10 19-243,-1 1 0,-1 0 0,-1 1 0,14 49 0,-14-39 27,96 330-3974,-91-273 41,-14-71 1411,1-1-1,11 38 1,-10-44-1506,-4 11 422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5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48 10826,'5'15'6294,"-4"-26"-1726,-1 6-5089,5-2 1236,7 0-752,1 1-1,0 1 1,0 0-1,0 1 1,0 0-1,1 1 1,20-2-1,-31 5 22,1 0 0,-1 0 0,1-1 0,-1 2 0,0-1 0,1 0 0,-1 1 0,1 0 0,-1 0 0,0 0 0,0 0 0,0 0 0,1 1 0,-1-1 0,0 1 0,0 0 0,-1 0 0,1 0 0,0 0 0,-1 0 0,1 1 0,-1-1 0,0 1 0,0-1 0,0 1 0,0 0 0,0 0 0,-1 0 0,1 0 0,-1 0 0,0 1 0,0-1 0,0 0 1,0 1-1,0-1 0,-1 0 0,1 7 0,-1 4 36,0 0 1,-1 0 0,0 0-1,-1 0 1,0 0 0,-1 0 0,-1-1-1,-9 23 1,-56 106-1253,28-64-1011,-5-4-2118,18-32 757,17-21 1629,10-19 1685,1 0 0,-1 0 0,0 0 0,0 0 0,0 0 0,0 0 0,0 0 0,0-1-1,-1 1 1,1 0 0,-1-1 0,1 1 0,-1-1 0,1 0 0,-1 1 0,0-1 0,0 0 0,1 0 0,-1 0 0,-3 1 0,0-1-1365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6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9737,'20'11'7752,"-20"15"-6695,8 0-609,0 0-160,6 3-64,-2-1-63,1 0-161,-3-6 0,-2-2-129,6 5-319,-36-25-7303,-1-14-97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6:59:5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6758,'4'3'839,"0"0"1,1 0-1,-1 1 0,0-1 0,-1 1 0,1 0 0,-1 0 0,1 0 0,3 7 0,4 11-544,11 35 438,-2 1 0,-3 1-1,15 92 1,11 44 388,-41-185-895,1 0 1,1-1 0,0 1 0,0-1-1,1 0 1,0 0 0,6 9-1,-7-14-82,-1 0-1,1-1 1,0 1 0,0-1-1,0 1 1,0-1-1,1 0 1,-1-1-1,1 1 1,-1-1 0,1 0-1,0 0 1,0 0-1,0-1 1,8 2-1,16 0 168,0-1-1,0-2 1,50-4-1,-50 1-743,-1 2 0,1 0 0,0 2 0,30 6 0,-45-5-170,0 1-1,-1 1 1,0 0 0,24 11 0,-33-13 380,0 0 0,-1 0 1,1 0-1,-1 0 0,0 1 0,0-1 0,0 1 0,0 0 1,0 0-1,0 0 0,-1 1 0,0-1 0,0 0 0,1 1 0,-2 0 1,1-1-1,0 1 0,-1 0 0,0 0 0,0 0 0,0 0 1,0 5-1,-1 2-73,-1 0 0,0 0 0,0-1 1,-2 1-1,1 0 0,-1-1 0,-1 0 0,0 0 1,0 0-1,-1 0 0,0-1 0,-1 1 0,0-1 1,-11 13-1,-13 12 448,-1-1 1,-39 32 0,63-59-82,-183 141 3192,68-57-387,118-87-2769,0 1 0,0-1 0,0 0-1,0 1 1,0 0 0,1 0 0,-6 8-1,11-5 33,7-2 3,1-1 1,-1 1-1,1-2 0,-1 1 0,1-1 1,0-1-1,0 0 0,12 1 0,41 11 697,-53-11-693,1 1-1,-1 0 0,-1 1 1,1 0-1,-1 0 0,1 1 1,-2 0-1,1 1 0,-1 0 1,0 0-1,8 10 0,-13-12-54,1 0-1,-2 0 0,1 0 1,0 0-1,-1 1 0,0-1 1,0 1-1,-1-1 1,1 1-1,-1 0 0,-1 0 1,1-1-1,-1 1 0,0 0 1,0 0-1,0 0 0,-1 0 1,0-1-1,0 1 0,-1 0 1,-4 10-1,0-1 3,-1 0 0,-1 0 0,-1 0 1,0-1-1,-1-1 0,0 1 0,-1-2 0,-24 23 0,11-14-1183,-2-1-1,0-1 1,-46 26 0,46-29-1214,23-14 1762,1 0 0,-1-1-1,0 1 1,0 0 0,1-1-1,-1 1 1,0-1 0,0 0 0,-1 0-1,1 0 1,0 0 0,0-1-1,0 1 1,0-1 0,-1 0 0,1 0-1,-3 0 1,-4-7-3638,-3-19 961,13 25 3184,0 0 0,0-1 0,1 1 0,-1 0 0,0 0 0,1-1 0,-1 1 0,1 0 0,-1 0 0,1 0 0,-1 0 0,1 0 0,0-1 0,0 1 0,-1 0 0,1 1 0,2-3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6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60 10986,'0'0'4132,"2"-5"-438,18-22-1483,-16 24-2236,1 0 0,-1 0-1,1 0 1,0 1 0,0-1 0,0 1 0,0 0-1,0 1 1,0-1 0,0 1 0,1 0 0,-1 0-1,9 0 1,-13 2 15,1-1-1,0 0 1,-1 0-1,1 1 1,-1-1 0,1 0-1,-1 1 1,1 0-1,-1-1 1,1 1-1,-1 0 1,0 0-1,1 0 1,-1 0-1,0 0 1,0 0 0,1 0-1,-1 0 1,0 0-1,0 1 1,-1-1-1,1 0 1,0 1-1,0-1 1,0 0 0,-1 1-1,1-1 1,-1 1-1,1 0 1,-1-1-1,0 1 1,0-1-1,1 1 1,-1-1-1,0 1 1,0 0 0,-1 2-1,1 7-9,-1 1 0,-1-1 0,-4 21 0,6-31 17,-8 25-246,-1-1 0,-16 36 0,-12 29-3825,19-37 241,-10-19-160,13-1 37,14-32 3777,0 0 0,0-1-1,0 1 1,0 0 0,0-1-1,0 1 1,0-1-1,0 1 1,0-1 0,0 1-1,-1-1 1,1 0 0,0 1-1,0-1 1,0 0-1,-1 0 1,1 0 0,0 0-1,-2-1 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7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9417,'58'10'3555,"-25"-20"-1152,11 10-2051,4-6-1185,-11-12-2242,11 34-512,-42-34 31,12 34-127,-46-32 2690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7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12876,'1'7'432,"1"0"0,-2 0 0,1 0 0,-1 1 0,0-1 0,0 0 0,-1 0 0,0 0 0,0 0 0,-1 0 0,-3 9 0,-5 32-1329,7-32 623,-1 1-1,0-1 1,-1 0 0,-8 17-1,-16 27 2218,26-54-619,-1-5 48,-3 4 1183,29-12-1481,40-18-283,212-91-1303,-145 63-4074,-91 43 2325,-27 9-227,0 0 1,0 0 0,0 1 0,1 1 0,16 2 0,-22-2-81</inkml:trace>
  <inkml:trace contextRef="#ctx0" brushRef="#br0" timeOffset="1">158 603 11979,'9'-2'4554,"14"-2"-2000,-1 1-1138,0-2-1,36-12 1,-46 12-1369,0 1 0,0 1 0,1 0 0,-1 0-1,1 1 1,0 1 0,-1 0 0,24 2 0,-30 0-87,0-1 0,-1 1 0,1 1 0,-1-1 0,1 1 0,-1 0 0,0 0 1,1 0-1,-1 1 0,0 0 0,-1 0 0,1 0 0,0 1 0,-1-1 0,0 1 0,0 0 0,0 1 0,0-1 0,-1 1 0,0-1 0,1 1 1,1 5-1,2 9-248,0 0 0,-2 0 1,0 0-1,-1 1 1,-1-1-1,1 32 0,-4-32-1453,0 1-1,-1-1 1,-5 29-1,-5-17-5371,11-31 6980,-1 0 0,1 1 0,-1-1 1,1 0-1,0 0 0,-1 0 1,1 0-1,-1 0 0,1 0 0,0 0 1,-1 0-1,1 0 0,-1 0 1,1 0-1,0 0 0,-1 0 0,1 0 1,-1 0-1,1-1 0,0 1 1,-1 0-1,1 0 0,0 0 0,-1 0 1,1-1-1,0 1 0,-1 0 1,1 0-1,0-1 0,-1 1 0,1 0 1,0-1-1,0 1 0,-1 0 1,1-1-1,0 1 0,0-1 0,0 1 1,-1-1-1,-1-2-1303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1 321 6983,'0'7'513,"1"-1"1,0 1 0,0-1 0,0 1 0,1-1-1,0 0 1,0 1 0,1-1 0,-1 0-1,6 8 1,-6-11-417,1 1 1,-1 0-1,1-1 0,0 0 0,0 1 0,0-1 0,0 0 0,1-1 0,-1 1 1,1-1-1,0 1 0,0-1 0,0 0 0,0 0 0,0-1 0,5 2 1,-6-2-80,0-1 1,0 0 0,0 0 0,0 0 0,-1 0 0,1 0 0,0 0 0,0-1-1,0 0 1,-1 1 0,1-1 0,0 0 0,-1 0 0,1 0 0,-1-1 0,1 1-1,2-2 1,0-2 38,0 1 0,0-1 1,0 0-1,0 0 0,-1 0 0,7-11 0,-1 0 179,-2 0 1,0-1-1,0 1 1,6-25-1,-11 28 147,1 0-1,-2 0 1,0-1-1,0 1 1,-1-26 0,-2 32-33,0 0 0,0-1 0,-1 1 1,1 0-1,-1 0 0,-1 0 1,0 1-1,0-1 0,0 0 1,-1 1-1,1 0 0,-11-12 0,0 1 216,10 13-229,29-1-989,10 2 711,-31 3-30,-1 0 0,1 0 1,-1-1-1,0 1 0,1-1 0,-1 0 0,1 0 0,-1 0 0,0 0 0,5-2 0,4-4 19,0 1-1,1 1 1,-1 0-1,1 1 1,1 0-1,-1 1 1,0 0-1,1 1 0,18 0 1,-26 2-104,0 1 0,1-1 0,-1 1 1,0 0-1,-1 1 0,1-1 0,0 1 0,0 1 1,-1-1-1,1 1 0,-1 0 0,1 0 0,-1 0 1,0 1-1,-1 0 0,1 0 0,-1 0 0,1 0 1,-1 1-1,-1 0 0,1 0 0,-1 0 0,4 7 1,3 10-429,-2 0 1,-1 1 0,-1 0 0,-1 1 0,-1-1 0,-1 1 0,0 0 0,-2-1-1,-4 39 1,3-54-190,-1-1-1,0 1 0,-1-1 0,0 0 1,0 1-1,-5 9 0,-1 4-1923,5-10 1267,3-10 1220,0 0 1,0-1-1,0 1 1,0-1-1,0 1 1,0-1 0,0 1-1,0 0 1,0-1-1,-1 1 1,1-1-1,0 1 1,0-1-1,0 1 1,-1-1-1,1 1 1,0-1-1,-1 1 1,1-1-1,0 1 1,-1-1-1,1 1 1,-1-1 0,1 0-1,0 1 1,-1-1-1,1 0 1,-1 1-1,1-1 1,-1 0-1,0 0 1,1 1-1,-1-1 1,1 0-1,-1 0 1,1 0-1,-1 0 1,1 0-1,-1 0 1,0 0 0,1 0-1,-1 0 1,1 0-1,-1 0 1,1 0-1,-1 0 1,0 0-1,1-1 1,-1 1-1,1 0 1,-1 0-1,1-1 1,-1 1-1,1 0 1,-1-1-1,1 1 1,0 0 0,-1-1-1,-4-2-2778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8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14670,'6'40'4965,"12"27"-161,-18 24-3202,8 16-2275,-8 6-1313,24 38-993,-16-3-960,-8-3-834,20 4-96,-20-32 1,16-4 2914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8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12139,'0'29'7784,"-8"-1"-7912,16 8-1025,10 19-385,-10 3-223,15 21 31,-11-10-96,10 9-64,-12-17 97,0-15-866,12 7-288,-42-53 449,0-25 2498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9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11819,'81'32'5875,"-70"-27"-5626,0 2 0,0-1 1,-1 1-1,14 12 0,-17-12-279,-1-1-1,0 1 0,-1 0 0,1 0 1,-1 1-1,0 0 0,-1 0 0,0 0 1,0 0-1,-1 1 0,0-1 0,-1 1 0,0 0 1,0 0-1,-1 0 0,1 12 0,-2 1 171,-2-1-1,0 1 0,-1-1 0,-2 0 0,0-1 0,-1 1 1,-1-1-1,0 0 0,-2 0 0,-1-1 0,0 0 0,-1-1 0,-1 0 1,-18 20-1,14-16-314,13-17-71,0-1 0,-1 1 0,1-1-1,-1 1 1,0-1 0,0 0-1,-1-1 1,1 1 0,-6 3 0,8-7-149,0 1 0,0 0 1,1 1-1,-1-1 1,0 0-1,1 0 0,-1 1 1,0-1-1,1 1 1,0 0-1,-1-1 0,-1 4 1,3-5 283,0 1-1,-1 0 1,1-1-1,0 1 1,-1-1 0,1 1-1,0-1 1,-1 1 0,1-1-1,-1 0 1,1 1-1,-1-1 1,1 0 0,-1 1-1,1-1 1,-1 0 0,1 1-1,-1-1 1,0 0-1,1 0 1,-1 0 0,1 1-1,-1-1 1,0 0 0,1 0-1,-1 0 1,1 0-1,-1 0 1,0 0 0,1 0-1,-1 0 1,0-1 0,1 1-1,-1 0 1,1 0-1,-1 0 1,1-1 0,-1 1-1,0 0 1,1-1 0,-1 1-1,0-1 1,-8-1-3973,-19 2 219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09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9865,'0'28'12508,"2"-24"-12641,16 48-39,-3 1 1,-2 0-1,11 89 0,-8 168-1458,-16-306 1379,2-4 222,0-1 0,0 1-1,0-1 1,1 0 0,-1 1 0,0-1 0,0 0 0,0 0-1,0-1 1,-1 1 0,1 0 0,0-1 0,0 1-1,-1-1 1,1 1 0,-1-1 0,2-2 0,26-37-157,-21 27 123,49-67 241,38-60 61,-82 118-164,0-2 1,-1 1 0,-1-1 0,7-30-1,-15 41 234,0 0-1,-2 0 0,0 0 0,0 0 0,-2 0 1,1 0-1,-2 0 0,0 0 0,0 0 0,-2 0 1,1 0-1,-2 1 0,0 0 0,-8-16 0,11 25 589,0 39-945,1-27 20,0 0 1,1 0-1,0 0 1,0 0-1,3 15 1,60 301-1274,60 352-639,-113-568 1643,-7-67-1655,15 80 0,-15-110 1063,3 19-1260,-6-29 2027,0-1 0,0 1-1,0-1 1,0 1 0,0-1 0,0 1-1,0-1 1,0 1 0,0-1 0,0 1-1,-1-1 1,1 1 0,0-1-1,0 1 1,-1-1 0,1 1 0,0-1-1,0 1 1,-1-1 0,1 0 0,0 1-1,-1-1 1,1 0 0,-1 1 0,1-1-1,0 0 1,-1 1 0,1-1 0,-1 0-1,1 0 1,-1 1 0,1-1 0,-1 0-1,1 0 1,-1 0 0,1 0 0,-1 0-1,1 0 1,-1 0 0,0 0 0,-8-4-4101,-17-15-37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1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15759,'24'36'4452,"-24"5"-1313,6-5-2883,9 13-416,5 13-64,0 3-192,2 7 31,-10-9-416,6 10-800,-18-13-2018,-8-27-738,8 5 97,-28-38-32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11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13100,'51'178'7125,"-1"-3"-8420,-35-109 320,20 107-1145,-32-147 1921,0-1 0,-2 1 0,-1-1 1,-6 45-1,6-65 301,-1 0 0,0 0 0,0 0 0,0-1 0,-1 1 0,0 0 0,0-1 0,0 1-1,0-1 1,-1 0 0,1 1 0,-1-1 0,0-1 0,-1 1 0,1 0 0,-4 3 0,3-5 105,0 0 0,0 0 0,0-1 0,1 1 0,-1-1 0,-1 0 0,1 0 0,0 0 0,0 0 0,0-1 0,0 0-1,-1 0 1,1 0 0,0 0 0,0-1 0,0 0 0,0 1 0,0-1 0,-6-3 0,5 3-162,1 0-1,0-1 1,-1 1 0,1-1-1,0 0 1,0 0 0,0 0 0,0-1-1,0 0 1,1 1 0,-1-1-1,1-1 1,0 1 0,0 0 0,0-1-1,0 0 1,1 1 0,-1-1-1,1 0 1,0 0 0,0 0 0,0-1-1,1 1 1,0 0 0,-1-1-1,1 1 1,1-1 0,-1 1 0,1-1-1,0 0 1,0 1 0,0-1-1,1 1 1,-1-1 0,1 1-1,0-1 1,0 1 0,1 0 0,2-7-1,20-28-47,2 2-1,2 0 1,33-33-1,45-60 264,-5-34 87,-99 160-80,5 1-43,0 1-200,0 30 480,4 54-1426,-5 1-1,-3 0 0,-4 1 0,-3-1 0,-4-1 0,-3 1 0,-25 86 0,-51 142 1938,85-302-693,-1 1 0,2-1 1,-1 1-1,1-1 0,1 1 1,-1 0-1,3 12 0,-2-19-186,0 0-1,1 0 1,0 0 0,0 0-1,0 0 1,0 0-1,0 0 1,0 0 0,1 0-1,-1-1 1,1 1-1,0-1 1,0 1 0,0-1-1,0 0 1,0 1-1,1-1 1,2 2 0,0-1-5,0 0 1,0-1 0,0 0 0,0 0-1,0 0 1,0-1 0,1 1 0,-1-1 0,11 0-1,-4 0-358,-1-1-1,1-1 0,0 0 1,-1 0-1,1-1 0,-1-1 1,1 0-1,-1 0 0,17-9 1,0-1-2024,1-3 0,-2 0 0,0-1 0,-1-2 0,40-37 0,-4-12-2340,-11-15 747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6:59:58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259 441 7751,'15'-2'1113,"0"0"298,-2 0 3432,-16 9-3860,-101 142 2891,29-45-2794,50-67-872,-65 103 240,89-139-443,1 1 0,-1-1-1,1 0 1,-1 0 0,1 0-1,0 0 1,-1 0 0,1 1-1,0-1 1,0 0 0,0 0-1,0 1 1,0-1 0,0 0 0,0 0-1,1 0 1,0 3 0,-1-1 12,5 4 52,4-1-29,1 0-1,-1-1 1,1-1 0,1 0-1,-1 0 1,19 3 0,78 11 130,3 1-105,83 31-2756,-184-53 1154,-3-3 1103,-1 0 1,0 0 0,0-1 0,-1 1 0,0-1 0,0 0 0,0 0 0,-1-1 0,0 1 0,-1-1 0,0 1 0,0-1 0,1-9 0,4-27-80,2-49 0,-7 57 1030,1-19 670,-2 1 1,-3-1-1,-3 1 1,-2 0-1,-2 0 0,-25-84 1,57 339-30,96 536-6363,-114-707 5347,-7-42 763,-8-53 88,8 46-878,1-1-1,0 1 1,2-1 0,0 1 0,1-1 0,1 1 0,1 0 0,0 0 0,2 0 0,0 0 0,1 1 0,1 0 0,1 1 0,20-32 0,-11 24 127,2 1 0,0 1 0,1 1 0,2 1 0,0 0 0,1 2 0,1 1 0,45-25 0,126-53-302,-139 73-600,-2-4-1,-1-1 0,-1-3 1,62-49-1,-96 61 646,-1-1 1,-1 0-1,-1-2 1,-1 0-1,14-26 1,-13 21 461,0 1 1,2 0-1,39-42 1,-51 62-388,0 0 0,1 1 0,0 0 0,0 0 0,0 0 1,1 1-1,0 0 0,-1 0 0,1 1 0,1 0 0,-1 1 0,0 0 0,1 0 1,-1 0-1,1 1 0,-1 1 0,1-1 0,9 2 0,-3 1-80,-1 1 1,-1 0-1,1 1 0,0 0 1,-1 1-1,0 1 0,0 0 1,-1 1-1,1 0 0,-1 1 1,-1 1-1,0-1 0,0 2 1,-1-1-1,0 2 0,0-1 1,-1 1-1,9 16 0,0 0-471,-1 0 0,-2 2 0,0 0 0,-2 0 0,-2 1 0,0 1 0,6 34-1,-15-56 241,5 21-1750,5 56-1,-12-73 1190,0-1 1,-1 1-1,0 0 1,-1-1 0,0 1-1,-1-1 1,-6 17-1,4-16-20,4-7 423,-1-1-1,0 1 0,-1-1 1,1 0-1,-1 0 0,-4 6 1,4-8 155,0 0 1,-1 0-1,0-1 0,0 1 1,0-1-1,0 1 1,0-1-1,0-1 1,-9 4-1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1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1 224 13261,'5'4'4601,"13"12"-704,-13-12-2407,-4 0-1485,23 163-2087,-11-98 1945,19 78 398,-27-128-149,1 0 0,1-1 0,1 0 0,1-1 0,15 26-1,-21-40-96,-1 0 0,0 0 0,1 0-1,0 0 1,-1 0 0,1 0 0,0-1 0,1 1-1,-1-1 1,0 0 0,1 0 0,-1 0-1,8 3 1,-8-5-16,0 0 0,-1 1 0,1-1 0,0 0-1,-1 0 1,1 0 0,0 0 0,-1-1 0,1 1 0,0-1 0,-1 0-1,1 0 1,-1 0 0,1 0 0,-1 0 0,1 0 0,-1-1 0,0 1-1,0-1 1,1 1 0,1-3 0,11-12-40,0 1 1,-1-2-1,-1 0 0,-1 0 1,-1-1-1,0-1 0,-1 0 0,10-27 1,50-168 769,13-142 2645,-80 321-2440,-2 34-777,2 14-293,3 28-504,49 536-7619,-40-392 6370,-9-110 216,-4 0 0,-8 89 0,1-135 168,3-24 202,1-7 351,-1 0 944,1 0 1,-1-1-1,1 1 1,0 0-1,0-1 0,0 1 1,0-1-1,0 1 1,0-1-1,1 0 0,-1 1 1,1-1-1,0 0 0,0-2 1,4-47 1641,-1 31-563,-3 19-988,2-24 1977,1 1 0,1 0 0,9-32 0,7 23 497,-13 15-1389,-5 14-875,0 0 0,0 0 1,0 1-1,0-1 0,1 1 0,0-1 0,4-5 0,8-9 336,9-11-495,12-1-3080,-1-1 0,-2-2 0,35-46-1,78-124-7734,-88 120 10470,-44 62 226,14-19 4709,-26 40-4381,0-1 1,-1 0 0,1 1 0,0-1 0,0 1-1,0 0 1,0-1 0,0 1 0,0 0 0,1 0 0,-1 1-1,0-1 1,0 0 0,1 1 0,-1-1 0,1 1-1,1 0 1,-1 0-138,0 0-1,0 0 1,-1 1 0,1-1-1,0 1 1,-1-1-1,1 1 1,0 0 0,-1 0-1,1 0 1,3 3-1,6 2 227,22 4 343,1-1 1,0-1-1,39 3 1,-39-9-1831,0 0-1,71-8 1,-106 6 911,1 0-1,0 0 1,0 0-1,-1 0 1,1 0 0,0 0-1,-1 0 1,1 0 0,0 0-1,-1-1 1,1 1-1,0 0 1,-1 0 0,1-1-1,-1 1 1,1 0-1,0-1 1,-1 1 0,1-1-1,-1 1 1,1-1 0,-1 1-1,1-1 1,-1 1-1,0-1 1,1 0 0,-1 1-1,0-1 1,1 1 0,-1-1-1,0 0 1,0 1-1,1-1 1,-1-1 0,-7-21-7901,5 19 7007,0 1-932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12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5926,'55'28'3010,"-33"-44"-799,14-14-4293,23 30-673,-37-47-288,27 33-160,-41-37 3139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13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3 498 13485,'-1'7'661,"0"0"0,1 0 0,0-1 0,0 1 0,0 0 0,1 0 0,2 7 0,3 10-99,2 0 0,10 23-1,-2-5-824,-10-25 190,0 0 0,1-1-1,1 0 1,0-1 0,1 0 0,1 0 0,0-1-1,17 18 1,-23-28 123,0 0 0,0 0 0,1-1 0,-1 1 0,1-1 0,0-1 0,0 1 0,0 0 0,0-1 0,0 0 0,0-1 0,1 1 0,-1-1 0,1 0 0,-1 0 0,1 0 0,-1-1 0,1 0 0,-1 0 0,1 0 0,-1-1 0,1 0 0,-1 0 0,1 0 1,-1-1-1,0 0 0,1 0 0,-1 0 0,0-1 0,5-3 0,4-3-61,0-1 1,0-1-1,-1-1 1,0 0 0,-1 0-1,0-1 1,-1-1-1,16-24 1,63-127-1072,-89 164 1078,109-264-888,-4 10 3001,-82 203-241,-21 48-784,-2 10-966,6 60-1385,-2 73 0,-3-61 133,-9 253-5482,2-226 4643,5-65 1380,-2 0 1,-3 0-1,0 0 0,-3-1 1,-13 43-1,10-61 1213,8-18 511,2-7 150,-2-9-643,1-1-1,0 0 0,1 0 0,0 0 0,1 1 0,1-1 0,0 0 0,1 0 0,4-16 0,-4 19-196,0 0 0,2 1 1,-1-1-1,1 1 0,1-1 0,0 1 0,0 1 0,1-1 0,0 1 1,1 0-1,12-14 0,-11 17-428,0-1 0,1 1 0,0 1 0,0 0 0,0 0 0,1 1 1,-1 0-1,1 0 0,0 1 0,12-2 0,-9 1-880,0 0 0,0 0 0,-1-2 0,1 1 0,-1-2 0,0 1 0,-1-2 0,0 0-1,10-9 1,10-5-2057,-27 19 2385,0-1-1,0 1 1,-1-1-1,0 1 1,1-1-1,-1 0 1,0 0-1,-1-1 1,1 1-1,3-8 1,7-13-1572,19-15-889,-29 32 2903,-1 0 0,1 0 0,-1 0 0,-1-1 0,1-12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13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11915,'4'6'732,"-1"-1"-1,1 1 0,-2 1 0,1-1 1,-1 0-1,0 1 0,0-1 1,1 12-1,2 57 1496,-3-26-1880,0-16-197,8 68 226,-9-93-289,0-1 1,1 1 0,0-1-1,1 0 1,0 0-1,0 0 1,0 0-1,1 0 1,0-1-1,6 8 1,-7-11-33,-1-1 0,1 0 0,0 0 0,-1 0 1,1 0-1,0-1 0,0 1 0,1-1 0,-1 0 0,0 0 0,0 0 0,1 0 0,-1-1 1,0 1-1,1-1 0,-1 0 0,1 0 0,-1 0 0,0 0 0,1 0 0,6-3 0,4 0 51,0-1-1,0-1 0,21-10 1,1-4-161,0-1 0,-1-2-1,-2-1 1,0-2 0,-2-1 0,0-2 0,-2-1 0,-1-1 0,-2-1 0,34-53 0,-40 53 626,-2-1-1,-1-1 0,23-63 1,-39 91-447,0-4 62,2 11-176,4 21-597,-1 1 1,-2-1-1,0 1 0,1 36 0,-7 110-3446,0-116 2987,2 3 147,0-23 400,-1-1 0,-6 43-1,6-46 1995,1-25 1703,16-12-2438,0 2 0,1 0 0,0 0 0,0 2 0,0 0 0,26 0 0,47-9-1164,-67 6-199,-11 3-296,0 0-1,1 1 1,18-1-1,-25 3-270,1-1 0,-1 1 0,0-1-1,0-1 1,1 1 0,6-3 0,8-3-8955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4:14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6 9769,'2'9'750,"0"0"-1,-1 1 1,0-1-1,-1 0 1,0 0-1,0 1 1,-1-1-1,0 0 1,-3 12-1,-2 17-141,2 1 0,1-1-1,2 1 1,2-1 0,7 50-1,-8-85-501,0 0-1,0 0 0,1 0 1,-1 0-1,1 0 1,0 0-1,0 0 0,0 0 1,0 0-1,0-1 0,1 1 1,-1 0-1,1-1 0,0 1 1,-1-1-1,1 1 0,1-1 1,-1 0-1,0 0 0,0 0 1,1 0-1,4 3 0,-1-3 103,1 0 0,0 0-1,0 0 1,-1-1 0,1 0 0,0 0-1,0-1 1,11 0 0,8-1 40,1-1 1,-1-1 0,1-1-1,42-13 1,-56 13-89,0 0-1,-1-1 0,1 0 0,-1-1 1,-1 0-1,1-1 0,-1 0 0,0-1 1,-1-1-1,0 1 0,10-12 1,-19 19-104,0-1 0,0 0 0,0 1 0,0-1 0,0 0 0,0 1 0,0-1 0,0 0 0,-1 0 0,1 0 0,-1 0 0,0 0 0,1 1 0,-1-1 1,0 0-1,0 0 0,0 0 0,0 0 0,-1 0 0,1 0 0,0 0 0,-1 0 0,1 0 0,-1 0 0,0 1 0,0-1 0,1 0 0,-1 0 1,0 1-1,-1-1 0,-1-2 0,-1-1-101,-1 0 1,0 1-1,0-1 1,0 1-1,-1 0 0,1 0 1,-1 1-1,-6-3 1,-63-20-3051,5 3-2602,29 7 2504,2-2 1,0-2-1,1-2 1,-44-32 0,-1-15-1805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18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28 12268,'-1'1'5564,"-13"-2"-2405,7-2 2451,1 0-5507,-1-1 0,1 1 0,-1 0 0,0 1 0,0-1 0,0 1-1,0 1 1,-1-1 0,1 1 0,0 1 0,-1-1 0,1 1 0,0 1 0,-1-1-1,1 1 1,0 0 0,-1 1 0,1 0 0,0 0 0,0 0 0,-10 6 0,6-3-109,-1 1 1,0 1-1,1 0 1,1 0-1,-1 1 1,1 0-1,0 1 0,1 0 1,0 1-1,1 0 1,0 0-1,0 1 1,-10 20-1,12-17-2,1-1 0,0 1-1,1-1 1,1 1-1,0 0 1,1 1-1,1-1 1,0 0 0,1 0-1,0 1 1,1-1-1,5 22 1,6 12-17,1 0 1,3-1-1,2-1 1,29 54 0,-20-46 36,-4 1 0,23 74 0,-43-118-51,-1 0 0,0 0 0,0 0 0,-1 0-1,-1 1 1,0-1 0,0 0 0,-1 0 0,0 0-1,-1 0 1,-1 0 0,0 0 0,0 0 0,-1-1-1,-6 13 1,3-11-528,0 0 0,-1 0 1,-1 0-1,0-1 0,0 0 0,-1-1 0,-13 10 0,17-15-178,-1-1 0,1 0 0,-1 0 0,0 0 1,0-1-1,-1 0 0,1-1 0,0 0 0,-1 0 0,0 0 0,1-1 0,-13 0 0,4 0-821,1-1 0,0-1 0,0-1 1,0 0-1,-23-6 0,-19-8-2785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19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1 301 12364,'3'-2'524,"1"0"0,-1-1 0,1 1 0,-1 1 1,1-1-1,0 0 0,-1 1 0,1 0 0,0 0 0,0 0 1,0 1-1,0-1 0,0 1 0,0 0 0,1 0 0,3 0 1,33-2 1278,319-82 137,-27 5-1045,-324 76-786,1 1 0,-1 0 1,0 0-1,1 1 1,-1 0-1,1 1 1,-1 0-1,1 1 0,-1 0 1,1 0-1,-1 1 1,0 0-1,12 4 1,-20-5-124,0 1 0,0-1-1,0 0 1,-1 0 0,1 0 0,0 0 0,-1 1 0,1-1 0,-1 0 0,0 1 0,1-1 0,-1 0 0,0 1 0,0-1 0,0 1 0,0-1 0,0 0 0,0 1 0,0 1 0,0-1-36,1 29-514,-3 50 0,0-59 416,1-1-1,1 0 1,1 1 0,1-1-1,5 25 1,-7-43 164,1-1 0,-1 0 0,1 0 0,0 0 0,-1 0 1,1 0-1,0 0 0,0 0 0,0 0 0,1 0 0,-1 0 1,0 0-1,1 0 0,-1-1 0,1 1 0,-1-1 0,1 1 0,0-1 1,0 1-1,0-1 0,3 2 0,-3-3 35,1 0-1,-1 1 0,0-1 1,0 0-1,1 0 1,-1-1-1,0 1 1,1 0-1,-1-1 1,0 1-1,0-1 0,0 0 1,1 0-1,-1 1 1,0-2-1,0 1 1,2-2-1,3-1 144,-1-1 1,0 0-1,0 0 0,0-1 1,-1 0-1,1 0 0,-2 0 0,1-1 1,-1 0-1,7-12 0,-8 11-74,-1 0-1,0 0 0,-1 0 0,1-1 1,-1 1-1,-1 0 0,0-1 0,0 1 1,-1 0-1,0-1 0,0 1 0,-1 0 1,0 0-1,-3-9 0,-4-5-437,0 1 1,-2 0-1,-18-28 0,28 48 250,0 0-1,1 0 1,-1 1-1,1-1 1,-1 0-1,1 0 1,-1 0-1,1 0 1,-1 0-1,1 0 1,0 0-1,0 0 1,0 0-1,-1 0 1,1 0-1,0 0 1,0 0 0,0 0-1,0 0 1,1 0-1,-1 0 1,0 0-1,1-1 1,-1 1 46,1 0 0,0 1 0,-1-1 0,1 1 0,0-1-1,0 1 1,-1-1 0,1 1 0,0-1 0,0 1 0,0 0 0,0-1 0,0 1 0,0 0 0,0 0 0,0 0 0,0-1 0,-1 1 0,3 1 0,3-1-16,0 0 0,0 1 0,0-1 0,0 2 1,10 2-1,6 7-215,-1 0-1,1 2 1,-2 0 0,0 2 0,-1 0 0,30 30 0,46 36 61,-85-74 378,1 0 0,0-1 0,0 0 0,1 0 0,-1-2 0,1 1 0,19 4 0,-24-8-58,0 0 0,0 0 0,1-1-1,-1 0 1,0 0 0,0-1 0,0 0-1,0 0 1,0 0 0,0-1 0,0 0-1,0 0 1,-1-1 0,1 0 0,-1 0-1,1-1 1,8-6 0,-11 7-57,0 0 1,-1-1-1,0 1 1,0-1 0,0 1-1,0-1 1,0 0-1,-1 0 1,0 0-1,1 0 1,-2-1-1,1 1 1,0-1-1,-1 1 1,0-1 0,0 1-1,0-1 1,-1 0-1,1 0 1,-1 1-1,0-1 1,-1 0-1,1 1 1,-1-1 0,0 0-1,0 1 1,-2-7-1,-3-3 9,0 0 0,0-1-1,-1 2 1,-1-1 0,-14-17 0,13 18-867,-2 1 1,0 0-1,0 0 1,-22-15-1,28 24-53,0 0 0,1 0-1,-1 1 1,0 0 0,0 0-1,0 0 1,0 0 0,-1 1-1,1 0 1,0 0 0,-1 1-1,-8-1 1,-58 11-8378,68-9 8647,-34 6-4735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19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17489,'-2'2'682,"0"-1"1,0 1-1,0-1 1,-1 1-1,1-1 1,0 0-1,-1 0 1,1 0-1,-1 0 1,1 0-1,-1 0 1,0-1-1,1 1 1,-4-1-1,-25 1 1053,20-1-2609,8 0 1242,-12 8 2120,13-1-2496,0 0 1,0 1-1,1-1 1,0 1-1,1 0 0,-1-1 1,2 1-1,-1 0 0,1-1 1,0 1-1,4 14 0,1 13-39,98 565-695,-96-568-469,22 50 0,-15-47-3158,3-3-3883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2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15823,'-12'15'4869,"18"2"-1,15 2-3010,21-19-1698,-3 0-160,2-7-160,9 7-160,-1-15-353,8 15-512,-15-19-865,19 19-1121,-19 7-1698,-12-12 33,6 15 63,-19-10 257,9 22 3491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2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38 328 13741,'0'1'177,"0"0"-1,0-1 1,0 1 0,0 0-1,1-1 1,-1 1-1,0-1 1,0 1 0,0 0-1,0-1 1,0 1 0,0 0-1,-1-1 1,1 1 0,0-1-1,0 1 1,0 0 0,-1-1-1,1 1 1,0-1-1,-1 1 1,1-1 0,0 1-1,-1-1 1,1 1 0,0-1-1,-1 1 1,1-1 0,-1 1-1,1-1 1,-1 0 0,1 1-1,-1-1 1,0 0-1,1 1 1,-1-1 0,1 0-1,-1 0 1,0 0 0,1 0-1,-1 1 1,1-1 0,-1 0-1,0 0 1,0 0-135,1 1 1,-1-1-1,1 1 0,0 0 1,-1-1-1,1 1 0,0 0 1,0-1-1,-1 1 0,1 0 1,0 0-1,0-1 0,0 1 1,0 0-1,0-1 0,0 1 1,0 0-1,0 0 0,0-1 1,0 1-1,1 0 0,-1-1 1,0 1-1,0 0 0,1-1 1,-1 1-1,0 0 0,2 0 1,1 1-32,1 0 1,0 0 0,0 0 0,0 0-1,0-1 1,0 0 0,0 0 0,0 0-1,0 0 1,1-1 0,-1 1 0,0-1-1,0 0 1,1 0 0,-1-1 0,0 0-1,0 1 1,0-1 0,1-1 0,-1 1 0,4-2-1,3-2 335,-1 0 0,-1 0 0,1-1 0,-1-1 0,0 1 0,0-1 1,9-10-1,-15 14-225,-1 0 0,1 0 1,-1 0-1,0 0 1,0-1-1,0 1 1,-1 0-1,1-1 1,-1 0-1,0 1 0,0-1 1,0 0-1,0 1 1,-1-1-1,1-7 1,-2 9-88,1 0 0,-1 0 0,0 0 0,0 0 0,1 0 0,-1 0 0,-1 0 0,1 0 0,0 1 1,0-1-1,-1 0 0,1 1 0,-1-1 0,1 1 0,-1 0 0,0-1 0,1 1 0,-1 0 0,-2-1 0,-33-16-11,33 16-51,0 0 0,0 0 0,0 1 0,-1-1 0,1 1 0,-1 0 0,1 0 0,0 1 0,-1-1 0,1 1 0,-1 0 0,1 1 0,-1-1 0,1 1 0,-1-1 0,1 1 0,-1 1 0,1-1 0,0 1 0,0-1 0,0 1 0,0 0 0,0 1 1,0-1-1,0 1 0,1 0 0,-1 0 0,1 0 0,0 0 0,0 0 0,0 1 0,0-1 0,-3 7 0,2-1-75,0 0 1,0 0 0,1 0 0,1 1 0,-1-1 0,2 1 0,-1-1 0,1 1 0,1-1 0,-1 1 0,2 0 0,-1-1 0,1 1 0,4 15 0,1 0-500,2 0 0,20 47 0,-25-65 438,0-1 0,0 0 0,1 0 0,-1 0-1,2-1 1,-1 1 0,0-1 0,1 0 0,0 0 0,0 0 0,1-1-1,-1 0 1,1 0 0,0 0 0,0-1 0,12 5 0,-15-7 16,1 0 0,0 0 0,-1-1 1,1 0-1,-1 0 0,1 0 1,0 0-1,-1-1 0,1 1 0,-1-1 1,1 0-1,-1 0 0,1 0 0,-1 0 1,4-3-1,1 0-300,-1 0 1,0-1 0,0-1-1,0 1 1,0-1-1,5-7 1,6-7-1210,-1-2 0,-2 0 0,16-28 0,3-12-2412,42-109-1,-58 120 6148,14-62 1,-27 62 9986,2 78-8355,67 319-1981,-70-314-1552,-2 54 1,-2-71-26,0-13-120,0-1-1,-1 1 0,1-1 0,0 1 1,-1-1-1,1 1 0,-1-1 0,1 1 0,-1-1 1,0 0-1,0 0 0,0 1 0,0-1 0,0 0 1,0 0-1,0 0 0,0 0 0,-2 2 0,1-2 65,-1 4 347,2-5-389,1 0 0,-1 1 0,0-1 0,1 0 0,-1 0 0,0 0 0,0 0 0,1 0 0,-1 0 0,0 0 0,1 0 0,-1 0 0,0 0 0,1 0 0,-1 0 0,0-1 0,1 1 0,-1 0 0,0 0 0,1-1 0,-1 1 0,0-1 0,1 1 0,-1 0 0,1-1 0,-2 0 0,4-10 133,-1 0 0,2 0 0,-1 1 1,1-1-1,1 1 0,0 0 0,1 0 1,0 0-1,7-12 0,63-84 386,-62 89-819,1 1 0,1 0 1,1 1-1,21-16 1,17-8-4272,-38 29 2914,-14 10 926,-1-1-1,1 1 1,0 0-1,0-1 0,0 1 1,0 0-1,0 0 1,0 0-1,-1 0 1,1 0-1,0 1 1,0-1-1,0 1 1,0-1-1,-1 1 1,1-1-1,0 1 1,-1 0-1,1 0 1,2 2-1,8 7-2757,-8-6-8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6:59:58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30 4997,'-6'-5'2407,"-18"-15"-1008,18 16-273,5 9-949,-14 74 265,11-51 114,-1 0-1,-1 0 0,-2 0 0,-11 26 1,13-41 219,-1 0 1,-1 0 0,0-1 0,0 0 0,-13 12 0,16-8 1033,5-13-68,4-9-300,1 0-1241,0 0 0,1 0-1,0 0 1,0 1 0,0 0-1,1 0 1,0 0 0,0 1 0,0 0-1,10-4 1,95-35 383,-66 26-437,11-2-158,2 3 1,0 2-1,0 2 1,1 3-1,0 3 1,82 2-1,-137 4-61,0 0 0,0 1-1,0-1 1,0 1-1,-1 0 1,1 0 0,0 1-1,0-1 1,-1 1-1,1 0 1,6 5 0,-11-7 64,1 0 1,-1 0-1,0 0 1,0 1 0,1-1-1,-1 0 1,0 0-1,0 0 1,0 1 0,0-1-1,1 0 1,-1 0 0,0 1-1,0-1 1,0 0-1,0 0 1,0 1 0,0-1-1,0 0 1,0 1-1,0-1 1,0 0 0,0 0-1,0 1 1,0-1-1,0 0 1,0 1 0,0-1-1,0 0 1,0 0 0,0 1-1,0-1 1,0 0-1,-1 0 1,1 1 0,0-1-1,0 0 1,0 0-1,0 1 1,-1-1 0,1 0-1,-19 47-463,-2-2-1,-2 0 1,-38 56-1,3-5-7,40-65 351,-69 132-368,75-137 517,2 0 1,0 1 0,1 1-1,-6 36 1,14-58 20,1-1 0,-1 1 0,1-1-1,0 1 1,0-1 0,0 1 0,1-1 0,0 1 0,0-1 0,0 1 0,4 7 0,-3-10 11,-1 0 0,1 0 1,0 0-1,0-1 0,0 1 1,0-1-1,1 1 0,-1-1 1,1 0-1,-1 0 0,1 0 1,0 0-1,0-1 0,0 1 1,0-1-1,0 1 0,0-1 1,0 0-1,5 1 0,5 0 134,-1-1 0,0 0 0,1-1 0,-1 0 0,0-1 0,1-1 0,-1 1 0,0-2 0,0 0-1,0 0 1,-1-1 0,1-1 0,-1 0 0,0 0 0,0-1 0,0-1 0,-1 1 0,0-2 0,-1 0 0,1 0 0,-1 0-1,12-17 1,-19 22-150,0 0-1,0 0 1,0 0-1,-1 0 1,0-1-1,1 1 1,-1-1-1,-1 1 1,1-1-1,0 1 1,-1-1 0,0 1-1,1-1 1,-2 1-1,1-1 1,0 0-1,-1 1 1,0-5-1,-1 2-27,-1 0 0,1 0 0,-1 0-1,0 1 1,-1-1 0,1 1 0,-1 0 0,0 0 0,-7-7-1,-7-4-330,-1 0-1,0 2 1,-1 0-1,-31-15 1,18 12-67,16 9-1758,1 0 1,0-2-1,0 0 1,-14-12-1,26 19 1545,0-1 0,1 1-1,-1-1 1,1 1-1,0-1 1,0 0 0,1-1-1,-1 1 1,1 0-1,0-1 1,0 1 0,0-1-1,1 0 1,-1 1-1,1-1 1,0 0 0,1 0-1,-1 0 1,1 0-1,0-7 1,14-33-2237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23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10698,'1'4'3577,"-1"-3"-3499,0 0 1,0 0-1,0-1 0,0 1 1,0 0-1,0 0 0,0 0 1,0-1-1,0 1 0,1 0 1,-1 0-1,0 0 0,1-1 1,-1 1-1,0 0 0,1-1 1,-1 1-1,1 0 0,-1-1 1,1 1-1,0 0 0,-1-1 1,1 1-1,-1-1 0,1 1 1,0-1-1,0 0 0,-1 1 1,1-1-1,0 0 0,0 1 1,-1-1-1,1 0 0,0 0 1,0 0-1,0 0 0,-1 1 1,1-1-1,0 0 0,0 0 1,0-1-1,0 1 1,-1 0-1,1 0 0,0 0 1,0-1-1,-1 1 0,1 0 1,0 0-1,0-1 0,-1 1 1,1-1-1,0 1 0,-1-1 1,1 1-1,0-1 0,-1 1 1,1-1-1,-1 0 0,1 1 1,-1-1-1,1-1 0,4-3 330,-1 0 0,0 0 0,0-1 0,-1 1 0,0-1 1,0 0-1,3-8 0,-5 11-74,-1 1 1,0 0-1,0-1 1,1 1-1,-2-1 1,1 1-1,0 0 1,0-1-1,-1 1 1,1-1 0,-1 1-1,0 0 1,0-1-1,1 1 1,-2 0-1,1 0 1,0 0-1,0 0 1,-1 0-1,-2-3 1,3 4-387,-1 1-1,1 0 1,-1 0 0,1 0-1,0-1 1,-1 1 0,1 1-1,-1-1 1,1 0 0,-1 0-1,1 0 1,0 1 0,-1-1 0,1 1-1,0-1 1,-1 1 0,1 0-1,0-1 1,0 1 0,-1 0-1,1 0 1,0 0 0,0 0-1,0 0 1,0 0 0,0 0-1,0 0 1,1 0 0,-1 0-1,-1 2 1,-4 4-1097,2-5-223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2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0 13549,'1'6'4746,"1"4"-2997,8 36 2721,-7-32-4152,1-1-1,0 1 1,11 20-1,9 10-277,-2 2 0,-2 1 0,-2 0 0,-2 1 0,14 76 0,-27-106 148,0 0 0,-2 1 0,0-1 0,-2 0 0,0 0 0,-1 0 0,0 0 0,-2 0 0,0 0 0,-1 0 0,0-1 0,-2 0 0,0 0 0,-1-1 0,0 0 0,-2 0 0,0-1 0,-21 26 0,26-36-422,0 1 0,0-1 0,-1 0-1,0 0 1,1-1 0,-1 1 0,-1-2 0,1 1 0,-1 0 0,1-1-1,-1-1 1,-12 5 0,12-6-376,1-1 0,0 1 1,0-1-1,-1 0 0,1-1 0,0 1 0,-1-1 0,1 0 0,0-1 1,0 0-1,0 0 0,0 0 0,0 0 0,0-1 0,-5-4 1,-1-1-619,-1-1 1,2 0-1,-1-1 1,1 0 0,1-1-1,0 0 1,1-1-1,0 0 1,0 0 0,1-1-1,-6-15 1,-32-56-839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24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17841,'27'14'7683,"2"2"-5053,11 8-4517,-31-20 669,0 0 1,0 0-1,0-1 1,1 0-1,11 3 1,-4-4-777,1 0 0,-1-1 0,18-1 0,34-6-546,4 8 4898,-60-1-1478,0 0 0,-1 1 1,1 1-1,-1 0 1,1 1-1,-1 0 0,0 1 1,15 8-1,-19-8-338,4 5 676,-20 5-1019,-28 31 168,22-30-358,1 1 1,-15 24-1,25-36 26,1 0 1,-1 0-1,1 1 1,0-1-1,0 1 1,1-1-1,0 1 1,0-1-1,0 1 1,0 0-1,1 0 1,0 0-1,1 6 1,0-9 14,-1 0 1,1 0 0,0 0-1,0 0 1,1 0-1,-1 0 1,1-1 0,-1 1-1,1 0 1,0-1-1,0 1 1,0-1 0,0 0-1,1 0 1,-1 0-1,1 0 1,-1 0 0,1 0-1,-1-1 1,1 1-1,0-1 1,0 1 0,0-1-1,0 0 1,0-1-1,0 1 1,5 0 0,10 2 313,0-1 0,-1-1 0,31-2 0,-23 0 185,-23 1-480,-1 0 0,1 0 0,0-1 1,0 1-1,0 0 0,-1 1 1,1-1-1,0 0 0,0 1 0,-1-1 1,1 1-1,0-1 0,0 1 0,-1 0 1,1-1-1,-1 1 0,1 0 0,-1 0 1,1 0-1,-1 1 0,1-1 0,-1 0 1,0 0-1,0 1 0,0-1 1,0 1-1,2 2 0,-3-1 1,1 0 0,-1 0 0,0 0 0,0 1 0,0-1 0,0 0 0,0 0 0,-1 1 1,0-1-1,1 0 0,-1 0 0,0 0 0,-3 6 0,-3 3-457,1 0 1,-2 0 0,0 0-1,0-1 1,-1 0-1,-17 17 1,-19 23-5536,44-50 5467,0 1-1,-1 0 1,1 0 0,-1-1 0,0 1-1,1-1 1,-1 1 0,0-1 0,0 0-1,0 1 1,0-1 0,0 0-1,0 0 1,0-1 0,0 1 0,0 0-1,0-1 1,-1 1 0,1-1 0,0 0-1,0 0 1,-1 0 0,1 0 0,0 0-1,-1 0 1,1 0 0,0-1 0,0 1-1,0-1 1,-1 0 0,-2-1-1,-13-18-4268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25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15439,'4'3'9123,"10"8"-7340,-10-8-331,-4 1-1313,4 57 175,2 0-1,20 79 1,-8-47-214,25 131-45,-11-66-94,18 229 1,-54-231-1963,3-156 1900,-1 0 0,1 0 0,0 0 0,0-1 0,0 1 1,-1-1-1,1 1 0,0-1 0,0 1 0,0-1 1,0 1-1,0-1 0,0 0 0,0 0 0,0 0 1,-1-1-1,-7-13-160,1 0 1,0-1 0,1 0-1,0-1 1,2 1 0,0-1-1,-4-23 1,2 12 256,-8-32 173,-121-562 3409,132 601-3411,2 0 1,0 0-1,2-1 0,3-39 1,-2 56-140,-1 0 0,2 1 1,-1-1-1,0 0 1,1 0-1,0 0 0,0 1 1,1-1-1,-1 1 1,1 0-1,0 0 0,0 0 1,0 0-1,1 0 1,-1 0-1,1 1 0,0 0 1,0 0-1,0 0 1,0 0-1,1 1 0,-1-1 1,1 1-1,-1 0 1,8-2-1,7-1-25,0 1-1,0 1 1,1 0 0,-1 2 0,1 0-1,34 3 1,-45-1-25,0 0-1,0 0 1,-1 1-1,1 0 1,0 1-1,0-1 1,-1 2-1,0-1 1,0 1-1,0 1 1,0-1-1,0 1 1,-1 0-1,0 1 1,0 0-1,10 11 1,-15-12-17,1-1-1,-1 0 1,0 0 0,0 1 0,0-1-1,0 1 1,-1 0 0,0 0-1,0-1 1,0 1 0,-1 0 0,0 0-1,0 0 1,-1 8 0,-1 6-987,-2-1-1,-8 28 1,5-21-1168,6-22 1731,0 1 0,0-1 0,0 0 0,0 0 0,-1 1 0,0-1 0,1 0 0,-1 0 0,0 0 0,0 0 0,-1-1 0,1 1 0,0-1 0,-1 1 0,0-1 0,0 0 0,1 0 0,-1 0 0,0 0 0,-1 0 0,1-1 0,0 0 0,0 1 0,-1-1 0,1 0 0,-1-1 0,1 1 0,-1 0 0,1-1 0,-1 0 0,1 0 0,-1 0 0,1 0 0,-1-1 0,1 1 0,-1-1 0,1 0 0,0 0 0,-1 0 0,-4-3 0,-18-20-2804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3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10 338 8200,'0'0'7538,"-2"-3"-5526,0-2-1829,0 0-1,1-1 1,0 1-1,0 0 1,1-1-1,-1 1 1,1-1-1,0 1 1,1-1-1,-1 1 1,1-1-1,0 1 1,1 0-1,-1 0 1,1-1-1,0 1 1,3-6-1,6-14-133,1 1 1,17-26-1,-20 35-57,1 0 1,0 2-1,1-1 0,1 1 1,0 1-1,20-17 1,-29 26 5,0 1 0,1 0 0,-1-1 0,0 1 0,1 1 0,-1-1 0,1 0 0,-1 1 0,1 0 0,0 0 0,-1 0 0,1 0 0,0 1 0,0-1 0,0 1 0,0 0 0,-1 0 0,1 0 0,0 1 0,0 0 0,0-1 0,0 1 0,-1 0 0,1 1 0,0-1 0,-1 1 0,1-1 0,-1 1 0,0 0 0,0 1 0,0-1 0,0 0 0,0 1 0,4 4 0,7 8 12,-2 1 0,0 1 0,0 0 0,-2 1 0,0 0 0,-1 0 0,7 22 0,39 143 246,-44-137-4,-2 1 0,-1-1 0,-3 1-1,-2 1 1,-5 93 0,-1-128 718,5-33-671,5-38-175,7-22 14,15-67-52,-23 128-119,0 0-1,0 1 0,2 1 0,0-1 0,18-26 1,-25 41 15,1 1 1,0-1-1,0 1 1,0-1-1,0 1 1,0 0-1,0 0 1,1 0-1,-1 0 1,1 1-1,-1-1 1,1 1-1,0-1 1,-1 1-1,1 0 0,0 0 1,0 0-1,0 0 1,5 0-1,-4 1 0,-1 1 0,1-1-1,-1 1 1,1 0 0,-1 0-1,1 0 1,-1 0-1,0 0 1,0 1 0,1 0-1,-1-1 1,-1 1 0,1 1-1,0-1 1,0 0-1,-1 1 1,1-1 0,1 4-1,11 11 5,-2 1 0,0 0 0,-2 1-1,0 1 1,13 30 0,-6-3 89,18 66-1,-32-94-123,3 1 32,-7-20 21,1-1 1,0 1-1,0 0 1,0-1-1,0 1 1,0-1 0,0 1-1,0-1 1,0 1-1,-1-1 1,1 1-1,0-1 1,0 0-1,-1 0 1,1 1-1,0-1 1,-1 0-1,1 0 1,-1 0-1,1 0 1,-1 0-1,1-1 1,5-7 46,-1-1 0,-1 0 0,1 0 1,-2 0-1,1 0 0,2-14 0,10-27 167,-15 47-188,5-10 30,-1 1 0,2 0 1,-1 1-1,2-1 0,11-14 1,-18 26-52,1-1 0,-1 1 0,1-1 0,-1 1 0,1 0-1,0-1 1,-1 1 0,1 0 0,0 0 0,0 0 0,0 0 0,0 1 0,0-1 0,0 1 0,0-1 0,0 1 0,0-1 0,2 1 0,-1 1 7,0-1 0,-1 1 0,1 0 0,-1 0 0,1 0 0,-1 0 0,1 0 0,-1 1 0,0-1 0,0 1 0,1-1 0,-1 1-1,0 0 1,0 0 0,-1 0 0,1 0 0,3 5 0,9 15-404,-1 0 0,-1 1 0,0 1 0,13 42 0,1 1-3646,-15-34 1039,-9-25 1211,0-1 0,1 0 0,0 0 1,0 0-1,7 12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330 111 9417,'0'0'4105,"-3"-5"-235,-48-46 1336,43 43-4880,-1 1 0,0 1 0,-1-1 0,-18-7 0,24 12-321,1 0 0,-1 0 0,-1 1 0,1-1 0,0 1 0,0 0 0,0 1 0,-1-1 0,1 1-1,0 0 1,-1 0 0,1 0 0,0 0 0,0 1 0,-1 0 0,1 0 0,0 0 0,0 0 0,0 1 0,0-1 0,0 1 0,0 0 0,0 0 0,1 1 0,-1-1 0,1 1 0,0 0 0,-1-1 0,1 2 0,1-1 0,-1 0-1,0 1 1,-2 3 0,-6 11-59,0 0-1,1 1 1,1 0-1,-11 33 0,15-39 36,2-1 1,-1 1-1,2 0 0,0 0 0,0 0 0,2 1 0,-1-1 0,3 21 0,-2-31 11,1-1-1,-1 1 0,1-1 0,-1 1 0,1-1 0,0 0 1,0 1-1,0-1 0,0 0 0,0 1 0,0-1 0,1 0 1,-1 0-1,1 0 0,-1 0 0,1-1 0,0 1 0,0 0 1,4 2-1,-4-3 17,0 0 0,0-1 1,1 1-1,-1-1 0,0 1 1,0-1-1,1 0 0,-1 0 0,0 0 1,0 0-1,1-1 0,-1 1 1,0-1-1,0 1 0,1-1 1,-1 0-1,3-1 0,3-2 81,-1 0 1,1-1-1,-1 0 0,0 0 1,-1 0-1,1-1 1,-1 0-1,0 0 0,-1-1 1,8-10-1,-6 5 62,-1-1 0,-1 0 0,0 0 0,0-1 0,-1 1 0,3-26 0,-7 39-151,0 0-1,0 0 1,1-1 0,-1 1-1,0 0 1,0 0 0,0-1-1,0 1 1,1 0 0,-1 0-1,0 0 1,0-1 0,0 1-1,1 0 1,-1 0 0,0 0-1,0 0 1,1 0 0,-1-1-1,0 1 1,0 0 0,1 0-1,-1 0 1,0 0 0,0 0-1,1 0 1,-1 0 0,0 0-1,1 0 1,-1 0 0,0 0-1,0 0 1,1 0 0,-1 0-1,0 0 1,1 0 0,-1 0-1,0 1 1,0-1 0,1 0-1,-1 0 1,0 0 0,0 0-1,1 1 1,-1-1 0,0 0-1,0 0 1,0 0 0,0 1-1,1-1 1,-1 0 0,0 0-1,0 1 1,0-1 0,0 0-1,0 0 1,1 1 0,-1-1-1,0 0 1,0 0 0,0 1-1,11 14-5,97 186-140,-50-85-2868,-34-81-4792,-23-34 7584,0-1 1,-1 1-1,1-1 1,-1 1-1,1-1 1,-1 0-1,1 1 1,0-1-1,-1 0 1,1 0-1,0 1 1,-1-1-1,1 0 1,0 0-1,0 0 1,-1 0-1,1 0 1,0 0-1,-1 0 1,1 0-1,0 0 1,0 0-1,-1 0 1,1 0-1,0-1 1,-1 1-1,1 0 1,0 0-1,-1-1 1,1 1-1,-1 0 1,1-1-1,0 1 0,-1-1 1,1 1-1,-1-1 1,1 1-1,-1-1 1,1 1-1,-1-1 1,1 0-1,15-13-4358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4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5765,'-15'0'3075,"23"24"-288,-25-18-2082,29 18-5318,-24-48-3106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5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11467,'2'96'9905,"1"2"-6329,0 0-4998,-2 2-3655,7-139-4488,2-6 3532,-13-1 3182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13965,'0'0'8008,"5"24"-7656,5-9 65,10 9-514,-5-11-543,15-6-3364,-11 1-256,-11-25 32,14 17-32,-13-23 32,16 23 3203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5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11275,'2'6'4105,"9"27"-1623,7 44 0,-1 40-1266,-8 120-1107,-9-222-77,0-2 21,0 0 1,-1-1-1,0 1 0,-1-1 1,0 0-1,-1 0 0,-6 16 1,10-77 164,10 12 24,0 0 0,3 1 0,0 0-1,3 1 1,1 1 0,37-53 0,-51 81-215,1 0 0,0 1-1,0 0 1,0 0 0,0 0 0,12-7 0,-16 11-14,1 0 0,0 0-1,0 0 1,0 1 0,0-1 0,-1 0-1,1 1 1,0-1 0,0 1 0,0 0 0,0 0-1,0-1 1,0 1 0,0 0 0,0 1-1,0-1 1,0 0 0,0 1 0,0-1-1,0 1 1,0-1 0,0 1 0,0 0-1,-1 0 1,1 0 0,0 0 0,-1 0-1,1 0 1,2 3 0,2 3 28,-1-1 0,0 1 0,0 0 0,-1 0 0,0 1 1,0-1-1,0 1 0,-1 0 0,4 15 0,15 86 96,-16-73-253,7 44-477,15 71-2203,-1-59-4096,-19-81 971,-7-11 5777,0 1 1,-1-1-1,1 0 1,0 0-1,0 1 0,0-1 1,0 0-1,0 0 1,-1 0-1,1 0 1,0 0-1,0 0 1,0-1-1,0 1 0,0 0 1,0 0-1,-1-1 1,2 1-1,10-23-4393,10 0 2962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6:59:5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1 389 13100,'220'-32'10258,"-96"17"-8819,-83 8-1426,0 2-1,0 2 1,0 1 0,63 7 0,-103-5-22,1 0 0,0 1 0,0-1 0,0 1 0,0-1-1,0 1 1,-1-1 0,1 1 0,0 0 0,-1 0 0,1 0 0,0 0 0,-1 0 0,1 0 0,-1 0 0,0 1 0,1-1 0,-1 1 0,0-1 0,0 1 0,0-1-1,0 1 1,0-1 0,0 1 0,0 0 0,0 2 0,0 0 11,-1 0 0,0 0 1,0 0-1,0 0 0,0 0 0,-1 0 0,1 0 0,-1-1 0,0 1 0,-1 0 0,1 0 1,-2 3-1,-8 14-26,0-1 0,-1 0 0,-20 24 0,28-39-37,-123 156-4813,52-53-3544,67-103 5229,19-14 3319,-6 6 486,-1 0-1,0 0 1,1 0 0,-1 0 0,0-1 0,-1 0-1,1 0 1,-1 0 0,0 0 0,4-6 0,19-20 3281,-24 29-3834,-1 1-1,1 1 1,-1-1-1,1 0 1,-1 0-1,1 1 1,-1-1-1,0 0 1,1 1-1,-1-1 1,0 1-1,1 0 1,-1 0-1,0-1 1,0 1-1,0 0 1,1 0-1,0 2 1,0-2 52,19 15 95,0 2 0,-1 0 0,-1 2 0,19 22 0,17 19-358,-41-47-92,3 3-257,37 30 0,-49-43 89,0-1 0,0 0 0,0 0-1,1 0 1,-1 0 0,1-1 0,0 0 0,0 0 0,0-1 0,0 0 0,0 0-1,9 0 1,-15-1 328,0 0-1,1 0 1,-1 0-1,1 0 1,-1 0-1,0 0 1,1 0-1,-1 0 1,0 0-1,1 0 1,-1-1-1,0 1 1,0 0-1,1 0 1,-1 0-1,0-1 1,1 1-1,-1 0 1,0 0-1,0-1 1,1 1-1,-1 0 1,0-1-1,0 1 1,0 0-1,0-1 1,1 1-1,-1 0 1,0-1-1,0 1 1,0 0-1,0-1 1,0 1-1,0 0 1,0-1-1,0 0 1,14-29-2479,0-1-1017,16-47 0,-7-7 2052,57-190 2824,-63 216 2073,-3-1 0,11-115 0,-18 122-1865,-5 34-476,0 0 0,0 1 0,-2-1 0,-1 0 0,-5-36 0,5 51 362,2 9-241,58 333 799,-45-232-1860,60 709-4250,-59-624 643,-6-106-816,-4 0 1,-8 142-1,2-223 4001,0 0 0,1 0-1,-1 0 1,-1-1-1,1 1 1,-1 0-1,1 0 1,-1-1-1,-4 7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6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12236,'10'21'4484,"12"22"-96,2 10-2626,-17-8-1122,4 11-319,1-2-353,-7-6-353,2 3-320,-14-28-832,7 1-1826,-13-24-5478,-6-59 193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7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6054,'0'0'120,"1"1"1,0-1 0,0 0-1,0 0 1,0 0 0,0 1-1,0-1 1,0 0 0,0 0-1,-1-1 1,1 1-1,0 0 1,0 0 0,0 0-1,0 0 1,0-1 0,0 1-1,-1 0 1,1-1 0,0 1-1,0-1 1,0 1 0,-1-1-1,1 1 1,0-1 0,-1 0-1,1 1 1,0-1 0,-1 0-1,1 1 1,-1-1-1,1 0 1,-1 0 0,0 0-1,1 1 1,-1-1 0,0 0-1,1 0 1,-1 0 0,0 0-1,0 0 1,0 0 0,0 0-1,0-1 1,0 2-106,0 0-1,0-1 1,0 1 0,0 0 0,0 0-1,0 0 1,0-1 0,0 1 0,0 0 0,0 0-1,0 0 1,0-1 0,0 1 0,1 0-1,-1 0 1,0 0 0,0-1 0,0 1-1,0 0 1,0 0 0,0 0 0,0 0-1,1 0 1,-1-1 0,0 1 0,0 0 0,0 0-1,0 0 1,1 0 0,-1 0 0,0 0-1,0 0 1,0-1 0,0 1 0,1 0-1,-1 0 1,0 0 0,0 0 0,0 0 0,1 0-1,-1 0 1,0 0 0,0 0 0,0 0-1,1 0 1,-1 0 0,7-1-31,-1 0 1,1 0-1,0 1 1,-1 0-1,1 0 0,0 0 1,-1 1-1,1 0 1,0 0-1,-1 1 0,1 0 1,-1 0-1,0 1 1,0-1-1,0 1 0,0 0 1,0 1-1,0 0 1,-1 0-1,0 0 0,0 0 1,0 1-1,0 0 1,3 5-1,15 17-72,-2 0 0,-1 2 0,-2 0-1,0 1 1,13 35 0,-7-8 145,-2 0 0,13 63 0,-18-42 211,-16-71-131,-1-1 1,1 1 0,-1-1 0,0 1-1,0-1 1,-1 1 0,0-1-1,0 1 1,-4 11 0,4-18-93,1 1 1,0-1-1,0 0 1,0 1-1,0-1 1,-1 1-1,1-1 1,0 1-1,-1-1 1,1 0-1,0 1 1,-1-1-1,1 1 1,0-1-1,-1 0 1,1 1-1,-1-1 1,1 0-1,0 0 1,-1 1-1,1-1 1,-1 0-1,1 0 1,-1 0-1,1 0 1,-1 0-1,1 1 1,-1-1-1,1 0 1,-1 0-1,1 0 1,-1 0-1,1 0 1,-1-1-1,1 1 1,-1 0-1,1 0 1,-1 0-1,1 0 1,-1 0-1,1-1 1,-1 1-1,1 0 1,0 0-1,-1-1 1,1 1 0,-1 0-1,1-1 1,0 1-1,-1-1 1,1 1-1,0 0 1,-1-1-1,1 1 1,0-1-1,0 1 1,0-1-1,-1 0 1,-13-26 1555,12 16-1425,1 0-1,1 0 1,0 0-1,0 0 0,1 0 1,1 0-1,0 1 0,0-1 1,1 0-1,0 1 0,1-1 1,0 1-1,1 0 1,0 0-1,1 1 0,-1-1 1,2 1-1,0 1 0,7-9 1,-12 16-170,-1 0 1,0 0-1,1 0 1,0 0 0,-1 0-1,1 0 1,-1 1-1,1-1 1,0 1-1,0-1 1,-1 1 0,1 0-1,0 0 1,0-1-1,-1 1 1,1 0-1,0 1 1,0-1 0,0 0-1,-1 0 1,1 1-1,0-1 1,-1 1-1,1 0 1,0-1 0,-1 1-1,1 0 1,-1 0-1,1 0 1,-1 0-1,1 0 1,-1 0 0,0 0-1,1 1 1,-1-1-1,0 0 1,0 1-1,0-1 1,0 1 0,0-1-1,0 3 1,7 8-36,-2 1 0,1-1 0,7 26 0,2 8-162,-2 0 1,13 84 0,-26-110 99,-1-17 235,3-6 80,8-12-63,0 0-1,-2-1 1,1 0 0,9-24-1,18-32 409,-34 66-531,2-2 108,-1 1 1,1 0-1,0 0 1,1 0-1,0 0 1,7-6-1,-12 12-117,0 1 1,0-1-1,0 0 0,0 1 0,0-1 1,0 1-1,1-1 0,-1 1 0,0 0 0,0-1 1,0 1-1,0 0 0,0 0 0,1 0 1,-1 0-1,0 0 0,0 0 0,0 0 1,1 0-1,1 1 0,-1 0-3,0 0 0,0 1 0,0-1 0,0 0 0,-1 1 0,1-1 0,0 1 0,-1 0 0,1 0-1,-1 0 1,0-1 0,1 1 0,-1 0 0,2 5 0,9 19-349,16 56-1,-9-9-3908,-19-70 3506,1-1 0,0 1 0,0-1 0,0 1 0,0-1 0,0 1 0,1-1 1,-1 0-1,1 0 0,2 3 0,-4-5 550,0 1 0,1-1 0,-1 0 0,0 1 0,1-1 0,-1 0 1,0 1-1,1-1 0,-1 0 0,1 0 0,-1 1 0,1-1 0,-1 0 0,1 0 1,-1 0-1,1 0 0,-1 0 0,1 1 0,-1-1 0,1 0 0,-1 0 0,1 0 1,-1 0-1,1-1 0,-1 1 0,1 0 0,-1 0 0,1 0 0,-1 0 0,0 0 1,1-1-1,-1 1 0,1 0 0,-1 0 0,1-1 0,-1 1 0,0 0 0,1-1 0,-1 1 1,1 0-1,-1-1 0,0 1 0,0 0 0,1-1 0,-1 1 0,0-1 0,0 1 1,1-1-1,-1 1 0,0-1 0,0 0 0,3-26-1986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9897,'0'-1'4731,"0"-14"-2028,0 9 1864,0-1-4278,4-3 266,12 9-588,-5 7 13,-1 0 0,0 1-1,0 0 1,0 1-1,-1 0 1,0 0 0,0 1-1,13 18 1,-3-6-26,7 8-238,35 50 0,-55-71-287,0 1 0,-1 0 0,0 0 0,0 0 0,-1 1 0,0 0 0,-1-1 0,0 1 0,-1 0 0,2 20 0,-8-4-5447,-14-5 2773,9-13 470,1 3-236,-13-18 2429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8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108 152 6790,'3'0'400,"0"0"-1,0-1 1,0 1-1,-1-1 1,1 0-1,0 0 0,0 0 1,0 0-1,-1 0 1,1-1-1,-1 1 1,1-1-1,-1 0 1,1 0-1,2-3 0,32-42 4154,-36 45-4417,0 0 1,1-1-1,-1 1 0,0 0 1,0 0-1,-1-1 0,1 1 1,0-1-1,-1 1 0,1-1 1,-1 1-1,0-1 0,0 1 1,0-1-1,0 1 0,-1-1 0,1 1 1,-1-1-1,1 1 0,-1-1 1,0 1-1,0 0 0,0-1 1,0 1-1,0 0 0,0 0 1,-3-3-1,2 3-113,1 1 0,-1-1-1,1 1 1,-1 0 0,0 0 0,0 0 0,1 0 0,-1 0-1,0 0 1,0 1 0,0-1 0,0 1 0,0-1 0,0 1-1,0 0 1,0-1 0,0 1 0,0 0 0,0 0 0,0 1 0,0-1-1,0 0 1,0 1 0,0-1 0,0 1 0,0 0 0,0-1-1,0 1 1,0 0 0,1 0 0,-1 0 0,0 1 0,1-1-1,-1 0 1,-1 3 0,-9 7-38,1 0 0,1 1 0,0 0 0,0 0 0,1 1 0,1 1 1,1-1-1,-1 1 0,2 1 0,0-1 0,1 1 0,0 0 0,2 1 0,-4 26 0,6-40 22,1-1-1,-1 1 1,1-1 0,0 1 0,0 0-1,0-1 1,0 1 0,0-1 0,0 1-1,0 0 1,1-1 0,-1 1 0,1-1-1,-1 1 1,1-1 0,-1 1 0,1-1-1,0 1 1,0-1 0,0 0 0,0 1-1,0-1 1,0 0 0,0 0 0,0 0-1,0 0 1,0 0 0,1 0 0,-1 0-1,0 0 1,1 0 0,-1 0 0,1-1-1,-1 1 1,1-1 0,-1 1-1,1-1 1,0 0 0,-1 1 0,1-1-1,-1 0 1,1 0 0,0 0 0,-1 0-1,1 0 1,-1-1 0,1 1 0,0 0-1,-1-1 1,1 1 0,2-2 0,7-1 72,-1-1 1,1 0-1,-1-1 1,0 1-1,0-2 1,10-7-1,-11 7 14,1-2 0,-2 1-1,1-1 1,-1 0-1,0-1 1,-1 0-1,0 0 1,0-1-1,-1 0 1,0 0-1,5-13 1,-10 21 115,0 14-831,1 1-1,0-1 1,1 1-1,1-1 1,0 0 0,0 0-1,1 0 1,10 17-1,-13-27 235,-1 1-1,1 0 1,0-1-1,0 0 0,0 1 1,0-1-1,1 0 0,-1 0 1,0 0-1,1 0 1,-1-1-1,1 1 0,0-1 1,0 1-1,0-1 1,-1 0-1,1 0 0,0 0 1,0-1-1,1 1 0,2-1 1,-2 0-173,1 0-1,0-1 1,0 1 0,-1-1-1,1-1 1,-1 1 0,1-1-1,-1 1 1,1-1 0,-1 0-1,0-1 1,8-5 0,21-20-1969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8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253 118 9001,'9'-8'1165,"-6"7"-788,0-1 1,0 0-1,0-1 0,-1 1 1,1 0-1,-1-1 0,1 0 1,-1 1-1,0-1 0,0 0 1,0 0-1,-1 0 0,1 0 1,-1 0-1,1-1 0,-1 1 1,0 0-1,0-1 0,0-4 1,-1-13 647,0 20-1007,0 1-1,0 0 1,0 0 0,0-1 0,0 1 0,0 0 0,0-1-1,0 1 1,0 0 0,0 0 0,0-1 0,0 1 0,0 0 0,0-1-1,0 1 1,-1 0 0,1 0 0,0-1 0,0 1 0,0 0-1,0 0 1,-1-1 0,1 1 0,0 0 0,0 0 0,-1 0 0,1-1-1,0 1 1,0 0 0,-1 0 0,1 0 0,0 0 0,0 0-1,-1-1 1,-7-2 85,0 0 1,-1 0-1,1 0 0,-1 1 0,1 0 0,-1 1 0,0 0 0,1 0 0,-1 1 0,0 0 1,0 1-1,1 0 0,-1 0 0,-9 3 0,6-2-25,0 1-1,0 0 1,0 1-1,1 1 1,-1 0-1,1 0 1,0 1-1,1 1 1,-20 14 0,28-19-66,0 0 1,0 0 0,0 0 0,0 0 0,0 1 0,0-1 0,1 1 0,-1-1 0,1 1 0,-1-1 0,1 1 0,0 0 0,0 0 0,1-1 0,-1 1 0,0 0 0,1 0 0,0 0 0,-1 0 0,1 0 0,1 0 0,-1 0-1,0 0 1,1-1 0,-1 1 0,1 0 0,0 0 0,0 0 0,0-1 0,0 1 0,0 0 0,1-1 0,-1 1 0,1-1 0,2 3 0,7 9 63,1-1 1,1 0-1,0-1 1,26 19-1,-15-12 47,3 5-28,-1 1 0,-2 1 1,0 1-1,-2 2 0,-1 0 0,-1 1 0,-1 1 0,18 43 0,-25-47-10,-1 1-1,-1 0 0,-1 1 0,-2 0 1,-1 0-1,-1 1 0,-2-1 0,-1 1 1,-1 0-1,-4 42 0,1-59-90,0-1 0,-1 0 0,0 0 1,-1-1-1,0 1 0,-1-1 0,0 1 0,-1-1 0,0-1 0,-14 19 0,12-20-775,0 0-1,0-1 1,-1 0-1,0-1 0,0 0 1,-21 11-1,26-16 214,0 0 0,-1-1 0,1 1 0,-1-1 0,1 0 0,-1-1 0,1 1-1,-1-1 1,0 0 0,1 0 0,-1 0 0,0 0 0,1-1 0,-1 0 0,1 0 0,-1 0 0,1-1 0,-1 1-1,1-1 1,0 0 0,0-1 0,0 1 0,-6-5 0,-29-24-3996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0:5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1 377 8200,'15'-5'1356,"1"0"1,-1-2 0,-1 1-1,1-2 1,25-17 0,60-55 3176,-95 76-4337,0-1 1,0 0-1,-1 1 1,0-2-1,0 1 0,0 0 1,0-1-1,-1 1 1,0-1-1,0 0 0,-1 0 1,0-1-1,0 1 1,0 0-1,-1-1 0,0 1 1,0-1-1,0-8 0,-2 9-130,1 0 0,-2 0 0,1 0 0,-1 1-1,1-1 1,-2 1 0,1-1 0,0 1-1,-1 0 1,0 0 0,-1 0 0,1 0-1,-1 0 1,0 1 0,0 0 0,0 0-1,0 0 1,-1 0 0,0 1 0,1-1 0,-9-3-1,10 5-69,0 1-1,1-1 0,-1 1 1,0-1-1,0 1 1,-1 0-1,1 0 0,0 0 1,0 1-1,0-1 0,-1 1 1,1 0-1,0-1 0,-1 2 1,1-1-1,0 0 1,0 1-1,-1-1 0,1 1 1,-6 2-1,5-1 5,0 1 0,0 0 1,0 0-1,0 0 0,0 0 0,1 1 1,-1-1-1,1 1 0,0 0 0,0 0 0,0 0 1,-3 8-1,0-1 20,1 1 1,0 0 0,1 1-1,1-1 1,0 1 0,0 0-1,1 0 1,1 0 0,0 24-1,2-26-35,1 0-1,0 0 0,0 0 1,1 0-1,1 0 0,0-1 0,0 0 1,1 0-1,0 0 0,0 0 1,2-1-1,-1 1 0,1-2 0,0 1 1,1-1-1,10 9 0,-6-7-403,1-1 1,1-1-1,-1 0 0,1 0 0,1-2 0,-1 0 1,1 0-1,0-1 0,1-1 0,25 3 0,-28-6-826,1-1 0,-1 0-1,1-1 1,-1 0-1,0-1 1,1-1-1,-1 0 1,0-1 0,0-1-1,17-7 1,2-1-2165,13 4-770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0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90 10954,'0'0'10239,"-2"-3"-9897,-4-11-123,4 11-150,-17-2-207,16 7 142,0 0 1,1 0-1,-1 1 1,1-1-1,0 1 1,0 0 0,0 0-1,0-1 1,1 1-1,-1 0 1,1 1-1,-1-1 1,1 0 0,0 0-1,0 1 1,1-1-1,-1 0 1,1 1-1,-1-1 1,1 6 0,0-5 342,7 2-102,-7-6-232,0 0 1,0 1 0,1-1 0,-1 0 0,0 1-1,0-1 1,0 0 0,1 1 0,-1-1 0,0 0-1,0 1 1,1-1 0,-1 0 0,0 0 0,0 1-1,1-1 1,-1 0 0,0 0 0,1 1 0,-1-1 0,1 0-1,-1 0 1,0 0 0,1 0 0,-1 0 0,0 0-1,1 0 1,-1 0 0,1 0 0,-1 0 0,0 0-1,1 0 1,-1 0 0,1 0 0,0 0 0,27-11 845,-26 10-21,-32-30 732,27 28-1213,0 1 12,-17-15 235,20 17-600,0 0 1,0 0 0,-1 0-1,1 0 1,0 0-1,0 0 1,0 0 0,0 0-1,0 0 1,0-1-1,-1 1 1,1 0 0,0 0-1,0 0 1,0 0-1,0 0 1,0 0 0,0-1-1,0 1 1,0 0 0,0 0-1,0 0 1,0 0-1,0 0 1,0-1 0,0 1-1,0 0 1,0 0-1,0 0 1,0 0 0,0 0-1,0-1 1,0 1-1,0 0 1,0 0 0,0 0-1,0 0 1,0 0 0,0-1-1,0 1 1,0 0-1,0 0 1,0 0 0,0 0-1,0 0 1,1 0-1,-1-1 1,0 1 0,0 0-1,0 0 1,0 0-1,0 0 1,1 0 0,35 5 6,0 1 102,7 1-42,1-3 1,0-1-1,0-3 1,82-8-1,-76 0-233,-30 6-565,1-1 0,-1-1 0,26-8 1,-28-7-5411,-17 18 5483,-1 0 0,1 0-1,0-1 1,0 1 0,0 0 0,-1 0-1,1 0 1,0 0 0,0 0 0,0 1-1,1-1 1,-1 0 0,0 0 0,0 1-1,0-1 1,2 0 0,-8-4-3879,-22-19 1197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00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9 11147,'0'0'4158,"-5"0"-490,-51-4-1739,42 2-2085,1 1-1,-1 0 1,0 1-1,0 0 1,1 1-1,-1 0 1,-15 5 0,12-2 105,5-1 65,1 1 0,-1 0 0,-15 8 0,11 1 18,15-12-36,0 0 0,1 0 0,-1 1 1,0-1-1,1 0 0,-1 0 0,1 1 0,0-1 0,-1 0 0,1 0 0,0 1 1,0-1-1,0 0 0,-1 1 0,1-1 0,1 0 0,-1 1 0,0-1 1,0 0-1,0 1 0,1-1 0,-1 0 0,2 2 0,-1 1 10,1-1-1,1 0 0,-1 1 0,0-1 0,1 0 1,0 0-1,-1-1 0,6 4 0,9 7 112,1-1 0,29 14 0,-30-18 0,12 9 404,-1 0 0,50 41 1,-77-56-470,1-1 0,-1 0 0,0 0-1,0 1 1,1-1 0,-1 1 0,0-1 0,0 1 0,0-1 0,0 1 0,-1 0 0,1-1 0,0 1 0,0 2-1,0 2 105,0 4 319,-6-2-513,0-1 0,0 0 0,-1 0 0,0-1 0,0 1 0,0-1 0,-1-1 0,0 1 0,0-1 0,-1 0 0,-14 7 0,-29 21-4326,47-30 3522,0-1 0,0 1 0,0-1 0,0 0 0,-1 0 0,1 0 1,-1-1-1,1 1 0,-1-1 0,1 0 0,-1 0 0,0-1 0,0 0 1,1 1-1,-1-1 0,0-1 0,1 1 0,-1-1 0,-9-2 0,10 1-583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0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17 497 9737,'-3'4'4362,"3"-4"-4260,0 0-1,0 1 1,0-1-1,0 1 1,0-1 0,-1 0-1,1 1 1,0-1-1,0 1 1,0-1-1,-1 0 1,1 1 0,0-1-1,-1 0 1,1 0-1,0 1 1,-1-1-1,1 0 1,0 0 0,-1 1-1,1-1 1,0 0-1,-1 0 1,1 0-1,-1 1 1,1-1-1,-1 0 1,1 0 0,0 0-1,-1 0 1,1 0-1,-1 0 1,1 0-1,-1 0 1,0-2-65,1-1 1,-1 1-1,1 0 1,0 0-1,0 0 1,-1-1-1,2 1 0,-1 0 1,0 0-1,0-1 1,1 1-1,-1 0 0,1 0 1,0 0-1,-1 0 1,1 0-1,0 0 1,0 0-1,1 0 0,-1 0 1,0 0-1,1 0 1,-1 1-1,1-1 1,-1 1-1,1-1 0,2-1 1,66-56 679,-44 38-315,-5 3-112,102-95 1011,-108 97-1184,0-1-1,-2 0 1,0-1-1,-1-1 1,16-31 0,-25 44-54,-1-1 1,1 1 0,-1-1 0,0 1 0,-1-1 0,0 0 0,0 0 0,0 0 0,-1-7 0,0 13-47,0-1 0,0 1 1,-1 0-1,1 0 0,0-1 1,-1 1-1,1 0 0,-1 0 1,1-1-1,-1 1 0,1 0 1,-1 0-1,0 0 0,0 0 1,0 0-1,1 0 0,-1 0 0,0 0 1,0 1-1,0-1 0,-2-1 1,1 1-13,0 1 0,-1-1 0,1 1 0,0-1 0,-1 1 0,1 0 0,-1 0 0,1 0 0,-1 0-1,1 0 1,0 1 0,-1-1 0,1 1 0,-1-1 0,-3 3 0,-13 5-20,0 0-1,1 2 1,0 0-1,0 1 1,1 1 0,1 0-1,0 2 1,0 0-1,2 0 1,0 2-1,0-1 1,1 2-1,1 0 1,1 0 0,1 1-1,0 0 1,1 1-1,-8 26 1,16-41 22,-1 0 0,1 0 0,0 0 0,1 0 0,-1 1 0,1-1 0,0 0 0,0 0 0,0 1 0,0-1 0,1 0 0,0 0 0,0 0 0,0 0 0,0 0 1,1 0-1,-1 0 0,1 0 0,0 0 0,0 0 0,1-1 0,-1 1 0,4 3 0,-1-3 8,0-1-1,0 1 1,0-1 0,1 0 0,-1-1 0,1 1-1,-1-1 1,1 0 0,0 0 0,0-1 0,0 0-1,0 0 1,0 0 0,0-1 0,9 0-1,3-1-75,1-1-1,-1-1 0,0 0 0,0-1 0,0-1 0,-1-1 0,0 0 1,0-1-1,0-1 0,30-20 0,6-9-2354,85-77-1,-75 58-243,-15 14 1927,-17 10 6415,-32 32-5616,0 0-1,0 0 1,0 0-1,0 0 1,0 0-1,1 0 1,-1 0 0,0 0-1,0 0 1,0 0-1,0 1 1,0-1-1,0 0 1,1 1-1,-1-1 1,0 0 0,0 1-1,0-1 1,1 1-1,-1 0 1,0-1-1,1 1 1,-1-1 0,0 1-1,1 0 1,-2 1-1,-13 20 412,6-3-443,1 0-1,1 1 1,0 0-1,2 0 0,0 1 1,1-1-1,1 1 0,1 0 1,1 0-1,1 0 0,3 24 1,-3-42-43,0 0 0,0 0 0,1 0 0,-1 0 0,1 0 1,-1 0-1,1 0 0,0 0 0,0-1 0,0 1 0,1 0 0,-1 0 0,1-1 1,0 1-1,-1-1 0,1 0 0,0 1 0,0-1 0,0 0 0,1 0 0,-1 0 1,1 0-1,-1-1 0,1 1 0,-1-1 0,1 1 0,0-1 0,0 0 0,-1 0 1,1 0-1,0 0 0,0-1 0,0 1 0,0-1 0,0 0 0,0 0 0,0 0 1,0 0-1,0 0 0,0-1 0,0 1 0,0-1 0,0 0 0,0 0 0,3-1 1,11-4 71,-1-1 1,0-1 0,0 0-1,0-1 1,-1-1 0,17-13-1,-4 0 277,-1-2-1,-1 0 1,-1-2-1,36-51 1,-58 72-372,4-10-11,-5 12 11,-4 3-40,1 1 144,-1-1 0,1 1 0,-1-1 0,1 1 1,-1 0-1,1-1 0,-1 1 0,0 0 0,1 0 0,-1 0 0,1 0 0,-1 1 0,0-1 0,1 0 0,-1 1 1,1-1-1,-1 1 0,1-1 0,-1 1 0,1 0 0,-1-1 0,1 1 0,0 0 0,-1 0 0,1 0 1,0 0-1,0 0 0,0 1 0,0-1 0,0 0 0,0 0 0,0 1 0,0-1 0,0 1 0,0 1 0,-4 6-86,0 1-1,1 0 1,0 0-1,-2 12 0,4-15 149,-6 21-156,1 0-1,-5 47 1,11-68-13,0 0 1,0 1-1,1-1 1,1 0-1,-1 1 1,1-1-1,0 0 1,1 1-1,-1-1 1,1 0-1,1 0 1,0 0-1,0-1 1,0 1-1,7 10 1,-8-15 28,-1-1 1,1 1 0,0 0 0,0-1 0,0 1 0,-1-1 0,1 0-1,1 0 1,-1 0 0,0 0 0,0 0 0,0 0 0,0 0 0,1-1-1,-1 1 1,0-1 0,1 0 0,-1 0 0,4 0 0,-1 0 15,0-1 0,0 0 0,0 0 0,0 0 0,-1-1 0,1 0 0,0 0 0,7-4 0,0-2 97,1 0 0,-1-1 0,-1 0 0,0-1 0,12-14 1,-15 15 36,-1-1 0,0 0 0,0 0 0,-1 0 0,-1-1 0,1 0 0,-2 0 0,0-1 0,6-22 0,-9 26-114,0 0 1,0 1 0,0-1 0,-1 0 0,0 0-1,-1 1 1,1-1 0,-2 0 0,1 0-1,-1 1 1,0-1 0,0 1 0,-1 0-1,0-1 1,-8-12 0,10 19-122,0-1 0,-1 0 0,1 1 0,0-1 0,-1 1 1,1-1-1,-1 1 0,1 0 0,-1 0 0,0 0 0,1-1 0,-1 2 0,0-1 0,-3-1 0,-1-1-269,-8-1-1402,-29 10-3000,-11 2-7190,44-6 7286,-16 8 630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1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9385,'2'-2'454,"0"0"0,1 1 0,-1-1 0,1 0 1,0 1-1,-1 0 0,1 0 0,0 0 0,0 0 0,0 0 0,0 0 1,-1 1-1,1-1 0,0 1 0,0 0 0,0 0 0,6 1 0,56 3 1958,-56-1-2314,0 0 1,0 0 0,0 1-1,-1 0 1,1 1-1,-1-1 1,0 2-1,0-1 1,-1 1 0,1 0-1,-2 1 1,1 0-1,-1 0 1,1 0-1,-2 1 1,1 0 0,-1 0-1,-1 0 1,7 15-1,-5-10-114,0 1 0,-2-1 0,1 1 0,-2 0 0,1 0-1,-2 0 1,0 1 0,-1-1 0,0 1 0,-1-1 0,-1 1 0,-3 16 0,4-27 60,-1 0 1,-1 0-1,1 0 1,0-1 0,-1 1-1,0-1 1,0 1-1,0-1 1,0 0 0,-1 1-1,1-1 1,-1 0 0,-4 3-1,5-4 212,0-6 6,0-1-190,0-1-1,1 1 1,0-1-1,0 0 1,0 0 0,1 0-1,0 1 1,0-1 0,0 0-1,1 0 1,0 0-1,0 1 1,0-1 0,1 0-1,0 1 1,3-7 0,4-11 171,1 0 1,20-34-1,-27 52-216,0 0-1,1 0 1,-1 1-1,1-1 1,0 1-1,0 0 1,0 0-1,0 0 1,1 0-1,0 1 1,-1 0-1,1 0 1,1 0-1,-1 0 1,0 1-1,6-2 1,-6 3-36,0 1 0,0-1 0,1 1 0,-1 0 1,0 0-1,0 1 0,0-1 0,0 1 0,0 0 1,0 0-1,0 1 0,-1 0 0,1 0 0,0 0 1,-1 0-1,1 1 0,-1-1 0,8 7 0,0 1-153,-1 0-1,0 0 1,0 1-1,-1 0 1,0 1-1,-1 0 1,14 26 0,14 43-1667,-15-24-2322,10 28-8567,-23-67 9114,-6-27 2099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7:05:28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1 205 9673,'6'-1'3443,"81"-7"504,-62 7-3468,1-1 0,-1 0 0,0-3 0,39-10 0,81-36 2126,176-37-1,-266 77-2414,1 2 0,0 3 0,1 2 0,-1 3 1,1 2-1,91 13 0,40 24-148,-90-16 182,1-4 1,105 5-1,-92-24 341,121-17 0,-203 15-483,78-1 57,1 4 1,207 27-1,-182-12-130,453 3 282,-199-13-5,37 9-297,-392-13-1292,53-8 0,-19 1-3559,-5-2-1721,-58 7 6064,-1 0 0,0 0 1,1 0-1,-1-1 0,0 1 0,0-1 1,0 0-1,0 0 0,-1 0 0,1 0 1,0-1-1,-1 1 0,0-1 1,1 1-1,-1-1 0,2-3 0,6-34-4632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1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280 631 10666,'1'-1'322,"1"0"-1,-1 0 1,0-1 0,0 1-1,0 0 1,0 0-1,0-1 1,0 1 0,0-1-1,0 1 1,0 0 0,-1-1-1,1 0 1,0 1-1,-1-1 1,1 1 0,-1-1-1,0 0 1,0 1 0,0-1-1,0 0 1,0 1-1,0-1 1,0 0 0,0 1-1,0-1 1,-1 0 0,1 1-1,-1-1 1,1 1-1,-2-3 1,1 0-200,0 0-1,0 0 0,-1 1 1,1-1-1,-1 1 1,1-1-1,-1 1 1,0 0-1,0 0 1,-1 0-1,1 0 1,-1 0-1,1 0 1,-1 1-1,-6-5 1,5 5-115,0 0 1,0 1-1,0-1 1,-1 1-1,1 0 1,-1 0-1,1 0 1,-1 0-1,1 1 1,-1 0-1,1 0 1,-1 0-1,0 1 1,1-1 0,-1 1-1,1 0 1,-1 1-1,1-1 1,0 1-1,0-1 1,-5 4-1,-5 5-51,0 1-1,1 0 1,0 1-1,1 1 1,0-1-1,1 2 1,1 0-1,-11 19 1,16-26 40,1 0 1,0 1 0,1-1 0,-1 1 0,1 0 0,1 0 0,0 0 0,0 1 0,0-1 0,1 1 0,0-1 0,1 0 0,0 1-1,0-1 1,1 1 0,0-1 0,1 1 0,3 13 0,-4-19 19,0 0 0,0 0 0,1-1 0,-1 1 0,1 0 0,-1-1 0,1 1 0,0-1 0,0 1 0,0-1 0,0 0 0,1 0 0,-1 0 0,1 0 0,-1 0 0,1 0 0,-1-1-1,1 1 1,0-1 0,0 0 0,0 0 0,0 0 0,0 0 0,0-1 0,0 1 0,0-1 0,0 1 0,0-1 0,0 0 0,0 0 0,0-1 0,1 1 0,-1-1 0,0 1 0,0-1 0,0 0 0,-1 0 0,1 0 0,0-1 0,4-2 0,5-2 28,0-1 0,0 0 1,-1-1-1,0-1 0,0 0 0,-1 0 1,17-20-1,-11 8-5,-2 0-1,0-2 1,-1 1-1,-2-2 1,0 0-1,-1 0 1,-2-1-1,0 0 1,-2 0-1,-1-1 1,0 0-1,0-46 1,-5 12 563,-2-1 1,-3 1-1,-3 0 0,-21-82 1,15 103-52,10 64-504,9 68-325,39 243 82,1 21-473,-39-313-409,-1 1-2165,-8-11-3759,2-19 1263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2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11050,'0'10'1348,"-2"0"0,1 0 0,-1-1 0,-1 1-1,-4 13 1,-23 46 511,28-67-1427,4-24 1084,-2 21-1410,11-31 1084,-10 31-1164,-1 0 0,1 0-1,-1 1 1,0-1 0,1 0 0,-1 0 0,0 0 0,1 0 0,-1 0 0,0 1 0,0-1-1,0 0 1,0 0 0,0 0 0,0 0 0,0 0 0,0 0 0,0 0 0,0 0 0,-1 1-1,1-1 1,0 0 0,0 0 0,-1 0 0,1 0 0,-1 1 0,1-1 0,-1 0 0,1 0-1,-2 0 1,-3 2-46,0 0 1,0 1-1,0-1 0,1 1 0,-1 0 0,0 0 0,1 1 0,-1-1 1,1 1-1,0 0 0,0 0 0,0 1 0,0-1 0,0 1 0,1 0 1,0 0-1,0 0 0,0 0 0,0 1 0,0-1 0,-1 7 0,-2-1 109,1 0 0,0 1 0,1 0 0,0 0 0,1 0 0,0 0 0,0 1-1,0 17 1,3-29-83,0 0 1,0 0-1,0 0 0,-1 0 0,1 1 0,0-1 0,0 0 0,0 0 0,0 0 0,0 0 0,0 0 0,0 1 1,1-1-1,-1 0 0,0 0 0,0 0 0,0 0 0,0 0 0,0 1 0,0-1 0,0 0 0,0 0 0,0 0 0,0 0 1,0 0-1,0 0 0,1 1 0,-1-1 0,0 0 0,0 0 0,0 0 0,0 0 0,0 0 0,0 0 0,1 0 1,-1 0-1,0 0 0,0 0 0,0 0 0,0 0 0,0 0 0,1 0 0,-1 0 0,0 0 0,0 0 0,0 0 1,0 0-1,0 0 0,1 0 0,-1 0 0,0 0 0,0 0 0,0 0 0,0 0 0,0 0 0,1 0 0,3-1 106,1 1 0,0-1 0,-1 0 0,1-1 0,0 1 0,-1-1-1,0 0 1,1 0 0,-1 0 0,0-1 0,0 0 0,0 1 0,3-5 0,47-46 1017,-46 44-926,-5 6-363,-3-4-542,1 6 628,-1 0 1,0 0-1,0 1 0,0-1 0,1 0 0,-1 0 1,0 0-1,0 1 0,0-1 0,0 0 0,0 0 1,-1 0-1,1 1 0,0-1 0,0 0 1,0 0-1,-1 1 0,1-1 0,0 0 0,-1 0 1,1 1-1,-1-1 0,1 0 0,-2 0 1,-16-4-3817,12 3 1132,-1 1 1,0-1-1,1-1 0,-1 1 1,-8-5-1,-17-12-1790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2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0 9385,'0'0'10447,"1"6"-9459,18 77 397,-6-34-634,7 68 1,-16-66-353,-2 1 0,-2-1-1,-3 1 1,-11 64 0,7-79-218,-2 0 0,-1-1 0,-2 0 0,-1 0 0,-2-1 0,-30 50 1,40-76-367,0-1 0,-1 1 0,0-1 0,-1 0 1,0-1-1,0 0 0,0 0 0,-1 0 0,-12 8 1,17-13-109,-1-1 1,1 0-1,0 1 1,0-1-1,0 0 1,-1-1-1,1 1 1,0 0-1,-1-1 1,1 0-1,-1 0 1,1 0-1,-4-1 1,2 0-408,0 0 0,1-1 0,-1 1-1,1-1 1,-1 0 0,1-1 0,0 1 0,0-1 0,0 1 0,0-1-1,-5-6 1,-2-2-1099,0-1 0,0-1 0,2 0 0,-17-28 0,-14-31-1831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3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14638,'49'6'3843,"14"11"-1088,-20-2-4517,-2-6-2434,6 18-32,-27-21-32,17 11 96,-20-25 1538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3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0 11979,'-1'4'476,"1"0"-1,-1 0 0,0-1 0,0 1 0,0 0 0,-1-1 1,1 1-1,-1 0 0,0-1 0,0 0 0,0 0 0,0 1 1,-1-1-1,1 0 0,-1-1 0,0 1 0,0 0 0,-4 2 1,-19 22-157,-17 19 322,-25 33-215,64-74-397,0 1 0,1-1 0,-1 1 0,1 0 0,0 0 0,1 0 0,0 0 0,0 1 0,0-1 0,0 1 0,0 13 0,8-13 184,9 3 94,1-2 0,1 1 0,-1-2 0,1 0 0,1-2 0,26 7 0,-26-8 75,1 1 0,-1 1 0,0 1 0,0 0 1,29 18-1,-45-24-378,-1 0 0,0-1 0,0 1 0,0 0 0,0 0 0,0 0 0,0-1 1,0 1-1,0 0 0,0 1 0,0-1 0,0 0 0,0 0 0,-1 0 0,1 0 0,0 1 1,-1-1-1,1 0 0,-1 0 0,0 1 0,1-1 0,-1 1 0,0-1 0,0 0 0,0 1 1,0-1-1,0 0 0,0 1 0,0-1 0,0 1 0,-1-1 0,1 0 0,0 1 0,-1-1 1,1 0-1,-1 0 0,1 1 0,-1-1 0,0 0 0,0 0 0,0 0 0,1 0 1,-1 0-1,0 0 0,0 0 0,-2 1 0,-5 5-249,0-1 0,-1 1 1,1-2-1,-18 9 0,16-9-80,-8 4-899,0 0 0,0-2 0,-1 0 0,0-1 0,0-1 0,-31 4 0,46-8 778,0 0 1,0-1 0,0 0-1,0 0 1,0 0 0,0 0-1,0 0 1,0-1 0,0 1-1,0-1 1,-4-2 0,3-4-3559,5-7 2734,1 10 373,-1 0 502,1 1 0,-1-1 0,1 0 0,1 1 0,-1-1 1,0 1-1,1-1 0,-1 1 0,1-1 0,0 1 0,3-3 0,31-38-910,-31 39 1391,0 0-86,0 0 0,1 1 0,-1 0 0,1 0 0,10-5 0,-16 9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1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4869,'6'-3'925,"1"0"0,-1 0 0,-1-1 0,1 0 1,6-6-1,14-8 4857,-23 16-4186,-2 2-1433,0 0 1,0 1-1,0-1 0,0 1 0,-1-1 0,1 1 0,0-1 1,0 1-1,0-1 0,-1 1 0,1 0 0,0-1 0,-1 1 1,1 0-1,0 0 0,-1 0 0,1-1 0,-1 1 0,1 0 1,-1 0-1,0 0 0,1 0 0,-1 0 0,0 0 0,0 0 1,1 0-1,-1 2 0,5 35 1728,-5-29-1955,67 1322 1414,-67-1315-1408,-3 91-426,2-96 276,0 0-1,-1 0 1,0 0-1,-1 0 0,0-1 1,-9 20-1,12-30 163,-1 0-1,0 0 1,0 0-1,1 0 0,-1 0 1,0 0-1,0 0 1,0 0-1,0 0 1,1 0-1,-1 0 0,0 0 1,0 0-1,1-1 1,-1 1-1,0 0 1,0-1-1,1 1 0,-1-1 1,0 1-1,1-1 1,-1 1-1,0-1 1,1 1-1,-1-1 0,1 1 1,-1-1-1,0-1 1,-3-4-74,1-1 1,0 0 0,0 0 0,0 0-1,1-1 1,0 1 0,1-1 0,-2-8-1,1 1 9,-20-134-86,7-1 1,7 0 0,13-203 0,-1 273 322,21-114-1,-20 168 6,2 1 0,0 0 0,1 0 0,1 0 0,2 1 0,0 1 0,2 0 0,20-30 0,-25 44-1,0 1 0,1-1 0,0 1 0,0 1 0,1 0 0,0 0-1,0 1 1,0 0 0,1 1 0,0 0 0,0 1 0,0 0 0,1 1-1,-1 0 1,1 1 0,0 0 0,0 1 0,14 0 0,-17 1-44,-1 0 1,1 0 0,-1 1 0,1 0 0,-1 1-1,0 0 1,1 0 0,-1 1 0,0 0-1,-1 0 1,1 1 0,0 0 0,-1 0-1,0 1 1,0 0 0,0 0 0,-1 0-1,0 1 1,0 0 0,0 1 0,-1-1 0,0 1-1,0 0 1,0 0 0,-1 1 0,4 9-1,-5-7-30,-1-1-1,0 1 1,0-1-1,-1 1 1,0 0-1,0 0 0,-1-1 1,-1 1-1,0 0 1,0 0-1,-1-1 1,0 1-1,-1-1 0,1 0 1,-2 1-1,-7 14 1,5-12-446,0-1 0,-1 1 0,0-1 0,-1-1 0,0 1 0,-1-1 0,0-1 0,-1 0 0,0 0 0,0 0 0,-19 10 1,19-13-567,0-1 0,0 0 0,-1 0 0,1-1 0,-1-1 0,0 0 0,0-1 0,0 0 0,-15 1 1,19-3 391,0-1 1,0 1-1,0-2 1,-1 1-1,1-1 1,0 0-1,1 0 1,-1-1-1,0 0 1,1 0-1,-1-1 1,1 0-1,0 0 1,0 0-1,1-1 1,-7-6-1,-52-61-3023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2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734 10515 12524,'-23'-11'2563,"1"-1"1,0 0 0,-20-17-1,31 21-2157,1 0 0,0 0 0,1-1 0,0-1-1,0 0 1,1 0 0,-9-13 0,7-3-759,10 25 326,1 1 0,-1-1 0,0 0 0,1 0 1,-1 0-1,1 1 0,-1-1 0,1 0 0,-1 1 0,1-1 0,0 0 0,-1 1 0,1-1 0,0 1 0,-1-1 0,1 1 0,0-1 0,0 1 0,-1 0 0,1-1 0,0 1 0,0 0 0,0-1 0,0 1 1,0 0-1,-1 0 0,2 0 0,-2 0-9,19-3-224,0 1 0,-1 1 0,1 1-1,36 5 1,-46-5 237,72 10-35,0 3-1,89 27 1,157 62-137,-86-24 90,1478 353 1002,-465-126 272,1024 211-42,-1245-324-651,-813-152-397,1560 198 407,812 38 165,-392 63-379,-611-106 273,-1473-222-474,1237 102 390,3-43-81,-202-41-203,-329-23-144,869-107 1,-1101 25-99,-4-24 0,697-215-1,-602 75-10,-569 189 151,-1-6 0,-4-4 1,176-128-1,-182 104 9,-3-4 1,-4-4 0,142-179-1,-112 101 51,168-298 0,30-132 242,416-1081-1,-291 278-558,-77-23-266,-145 360-776,-181 758 912,12-467 1,-59 663 265,-4 0 1,-6 1 0,-4 0-1,-55-204 1,47 242 26,-4 1 0,-3 1 0,-4 1 0,-2 2 0,-3 2 0,-3 1 0,-97-117 0,73 112-15,-4 2 0,-2 4 0,-4 3 0,-83-54 1,48 47-7,-2 5 0,-182-76 0,72 58 51,-4 9 0,-452-82 0,144 72-268,-979-27 1,-278 116-27,-256-4 310,-447-152 945,974-108-498,454 63-228,-2590-215-422,3059 366 187,-726-38-55,-4 106-174,-344 162 565,955-97-277,140-20-420,-935 104-163,-3-48 489,1051-111 14,-279 21 9,637-22-141,1 4 0,0 5 0,2 4 1,-193 76-1,256-84 73,1 0 1,1 3-1,0 1 0,2 1 1,1 2-1,1 2 1,1 1-1,1 1 1,2 2-1,1 0 0,1 3 1,-35 57-1,9 5 66,5 3-1,3 1 1,6 3-1,-35 135 1,-69 440 4,138-651 5,-174 1254 244,143-982-244,-72 653 549,88-791-424,-118 1120 654,83-2-500,95-616 289,-24-554-816,5-2 0,4 0 0,5-1 1,45 106-1,31 29-5976,74 113-12644,-144-292 15942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6:38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2115 1765 5509,'-2'0'207,"-1"1"-1,1-1 1,0 1 0,0 0-1,0-1 1,0 1-1,0 0 1,0 0 0,0 1-1,0-1 1,0 0 0,0 1-1,0-1 1,1 1-1,-1-1 1,1 1 0,-1 0-1,1 0 1,-1 0-1,0 2 1,-32 30 366,6-16-90,-1-2 0,0-1 0,-2-2 0,1 0 1,-2-2-1,-56 12 0,7-8 2361,-131 7-1,152-21-1997,-1-2-1,0-3 1,1-2-1,0-3 1,0-3-1,1-3 1,-66-24-1,43 7-726,2-3-1,1-4 1,1-3-1,-98-72 1,135 84 116,0-2 0,3-1 0,1-3 0,1-1 0,2-1 0,-42-63 0,57 72-220,1-2 0,2-1 0,1 0 0,1 0 0,2-2 0,2 0 0,1 0-1,1 0 1,2-1 0,-2-42 0,6 39-71,2-1-1,2 1 1,2 0-1,1-1 1,1 2-1,3-1 1,1 1-1,2 0 0,1 1 1,25-48-1,-21 54 12,0 2-1,2 0 0,1 1 0,1 1 0,1 1 1,1 1-1,2 1 0,0 1 0,1 1 1,1 1-1,1 2 0,37-19 0,-19 15-37,1 2-1,1 2 1,1 3 0,0 1-1,1 3 1,0 1-1,94-4 1,-76 13-144,0 4-1,1 2 1,-2 3 0,1 3-1,85 26 1,-55-6-221,-1 4 0,179 93 0,-155-59 144,176 133 1,-253-169 323,-1 2 1,-2 1 0,-1 3-1,57 72 1,-86-97-11,-1 1 0,0 0 0,-1 1 0,-1 0 0,0 0 0,-1 1 0,-1 0 0,-1 0 0,0 1 0,-1 0 0,-1-1 0,-1 1 0,0 0 0,-2 0 0,0 0 0,-1 1 0,0-1 0,-5 19 0,-2-10 54,0-1-1,-2 0 0,-1-1 0,-1 0 0,-1-1 1,-1 0-1,-2-1 0,0 0 0,-36 38 0,3-12-400,-1-3 0,-104 74 0,115-92-888,-2-2 0,-1-1 0,-81 34 0,41-27-3195,-1-5-1,-157 31 1,118-35-85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6:39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4535 1 8648,'-1'0'133,"0"-1"0,0 1 0,0 0 0,0 0 0,0 0 0,0 0 0,0 0 0,0 0 0,0 0 0,0 1 0,0-1 0,0 0 0,0 1 0,0-1 0,0 0 0,0 1-1,0-1 1,0 1 0,1-1 0,-1 1 0,0 0 0,0-1 0,0 1 0,1 0 0,-1 0 0,0-1 0,1 1 0,-1 0 0,1 0 0,-1 0 0,1 0 0,-1 0 0,1 0 0,0 0 0,-1 0 0,1 0 0,0 0 0,0 0 0,0 1 0,-1 1 14,1 0 0,-1-1 1,0 1-1,0-1 0,0 0 0,0 1 1,0-1-1,0 0 0,-1 0 1,1 1-1,-1-1 0,-2 2 1,0 1-148,-11 10 105,1 0 0,-2-1 0,0-1 1,-1 0-1,0-1 0,-24 12 0,-61 19 681,-165 47 0,78-30-420,-409 176 109,9 30-432,-80 34 512,-510 240 1110,1043-476-1520,-452 216 2263,570-275-2220,13-5-1187,-3 3-3737,9-11 1195,-2-3 2118,2 2-2864,7-4 1935,6-19-2647,-17-6 3301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6:4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962 0 12620,'-2'0'422,"1"1"-1,-1-1 1,0 0 0,1 1 0,-1-1 0,0 1-1,1 0 1,-1-1 0,1 1 0,-1 0-1,1 0 1,-1 0 0,1 0 0,-2 2 0,-21 22 2361,-3 5-2562,-103 80-1113,-29 23 1165,-122 50 1793,-24 19-1132,304-202-957,0 1 0,0 0-1,0 0 1,1 0 0,-1 1 0,0-1-1,0 0 1,1 0 0,-1 0-1,1 1 1,-1-1 0,1 0-1,0 0 1,-1 1 0,1-1-1,0 0 1,0 1 0,0-1-1,0 0 1,0 1 0,1 1 0,-1-2-31,0-1 48,0 1 0,-1-1 0,1 0 0,0 0 0,0 1 0,0-1 0,0 0 0,0 0 0,0 1 0,0-1 0,0 0 0,0 0 0,0 1 0,0-1 0,0 0 0,0 0 0,0 1 0,1-1 0,-1 0 0,0 0 0,0 1 0,0-1 0,0 0 0,0 0 0,0 0 0,1 1 0,-1-1 0,0 0 0,0 0 0,0 0 0,0 0 0,1 1 0,-1-1 0,0 0 0,0 0 0,1 0 0,-1 0 0,0 0 0,0 0 0,1 0 0,-1 0 0,0 0 0,0 0 0,1 0 0,-1 1 0,0-2 0,29 10-117,0-1 0,0-2 0,1-1 0,0-2 0,51 1 1,-38-2 165,590 7 1443,-431-10-1040,295 19-2154,-376-2-1720,-90-10 866,0-1-1,1-1 1,0-3 0,35-1-1,-32-11-1611,-3 2 1574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7:05:3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1419 6420 7944,'-1'-1'160,"0"1"0,0-1 0,1 1 0,-1-1 0,0 1 0,0 0 1,0 0-1,0-1 0,0 1 0,0 0 0,0 0 0,0 0 0,0 0 1,0 0-1,0 0 0,0 0 0,0 0 0,0 1 0,0-1 1,0 0-1,1 1 0,-1-1 0,0 0 0,0 1 0,0-1 0,0 1 1,1-1-1,-1 1 0,0 0 0,0-1 0,1 1 0,-1 0 1,0-1-1,1 1 0,-1 0 0,1 0 0,-1 0 0,0 1 0,0 0 198,-2-1-177,1 0 0,-1-1 1,0 1-1,0 0 0,1-1 0,-1 0 0,0 0 0,0 0 0,1 0 1,-1 0-1,0 0 0,-3-1 0,6 1-176,-12-3 349,0 0 0,1 0 0,0-1 0,0 0 1,0-1-1,-16-10 0,-66-45 2187,78 49-2057,-35-27 337,3-1 1,1-3 0,2-2 0,2-1-1,2-2 1,-59-91 0,-165-340-692,171 284-55,8-4 0,8-4 0,10-2-1,8-4 1,-55-372 0,100 424-42,12-306 1,72-153 16,-33 414-93,114-352 0,-96 402 16,7 3 1,147-257 0,-163 335-10,3 1 0,2 3 1,4 3-1,2 1 0,3 4 0,3 2 0,1 2 1,3 4-1,120-68 0,-51 42 5,4 7 0,3 6 0,2 6 0,302-74 0,-241 90 23,2 8 0,2 10 0,250 4 0,647 43-82,-857-12 51,461 28 107,-5 32 442,-589-53-273,154 43 1,-222-51-1405,-33-13-304,-16 2 1415,0-1-1,0 1 1,1 0 0,-1 0 0,0 0 0,0-1-1,1 1 1,-1 0 0,0-1 0,0 1 0,0 0 0,0-1-1,1 1 1,-1 0 0,0-1 0,0 1 0,0 0-1,0-1 1,0 1 0,0 0 0,0-1 0,0 1 0,0 0-1,0-1 1,0 1 0,0 0 0,0-1 0,0 1-1,0 0 1,-1-1 0,1 1 0,0 0 0,0-1 0,-8-31-6989,1 8 3066,-20-42-5545,16 32 5547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6:4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8 452 3651,'6'14'2688,"-20"-18"3860,48-19-4322,-23 16-2082,11-10 216,1 1 0,0 1 0,1 1 1,1 1-1,0 1 0,37-12 0,164-39 25,-216 60-349,286-54 1130,413-29 0,-637 81-3253,-72 5 1918,1 0 0,-1-1 0,0 1 0,1 0 0,-1-1 0,0 1 1,1 0-1,-1-1 0,0 1 0,0-1 0,1 1 0,-1-1 0,0 1 0,0 0 0,0-1 0,1 1 0,-1-1 0,0 1 0,0-1 0,0 1 0,0-1 0,0 1 0,0-1 1,0 1-1,0-1 0,0 0 0,-1-8-1575,-3-7-3807,-6 3 4109,8 11 326,-10-12-2241,-29-27 2684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6:4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3235,'5'4'1100,"1"0"0,0-1 0,0 1 0,0-1 0,0-1 0,7 3 0,72 14 1172,-41-11-873,-22-3-932,32 6 559,1 1-1,-2 4 1,0 1-1,78 38 0,-126-52-918,1 1 0,-1-1-1,1 1 1,-1 0-1,0 0 1,-1 1 0,1-1-1,-1 1 1,0 0-1,0 0 1,0 1 0,-1-1-1,4 8 1,-5-9-40,-1 0 1,0 0 0,0 1 0,0-1-1,0 0 1,-1 1 0,0-1 0,0 1-1,0-1 1,0 1 0,-1-1 0,0 0-1,1 1 1,-2-1 0,1 0 0,0 0-1,-1 1 1,0-1 0,0 0-1,-4 6 1,-6 6-177,1 0-1,-2-1 1,0 0-1,-23 18 1,19-19-911,0 0-1,-1-2 1,-35 20 0,-12 2-3039,35-18 1481,0-1 0,-1-1 0,-1-1 0,-33 8-1,6-17 1042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6:4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9641,'8'18'6807,"-9"-14"-5708,-1 9-1078,1 0 0,0-1-1,1 1 1,1-1 0,0 1-1,4 19 1,0 9 69,8 275 1074,-13-313-1153,-1 0 0,1 0 0,1 1 0,-1-1 1,0 0-1,1 0 0,-1 0 0,1 0 0,0 0 0,0 0 0,0 0 0,1-1 1,-1 1-1,1 0 0,-1-1 0,1 1 0,0 0 0,0-1 0,0 0 1,0 0-1,4 4 0,-1-4-14,-1 0 0,1 0 0,-1-1 0,1 1 0,0-1 0,0 0 0,-1 0 0,1 0 0,0-1 0,0 0 0,0 0 0,0 0 0,5-1 0,46-7 181,60-15 1,28-4 878,-19 18 534,-122 9-1537,-6-5-1590,1 0 833,-1 0 0,0 0 1,0 0-1,-1 1 0,1-1 0,-1 1 0,-5-5 0,3 3 164,-6-11-1422,-3-3-427,0 0-1,-1 1 0,-23-20 1,-8-5-607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6:49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83 3908,'-14'-10'2877,"24"22"2365,19-24-4255,0 2-1,1 1 1,0 1-1,33-4 1,-13 3-159,-33 5-576,4-2-29,1 1 1,-1 2-1,1 0 0,0 1 1,0 1-1,0 1 0,33 4 1,-50-2-211,0 0 1,-1 1-1,1 0 1,-1 0-1,0 0 1,0 0-1,0 0 1,0 1-1,-1 0 1,1 0-1,-1 0 1,0 0-1,0 1 1,0-1-1,-1 1 1,0-1-1,1 1 1,1 7-1,2 4-197,0 0 0,-1 0 0,-1 0 0,0 1 0,-1 0 0,-1 0 0,0 0 0,-2 0 0,0 0 0,-1 0 0,0 0 0,-1 0 0,-1 0 0,-1 0 0,-1-1-1,0 0 1,-1 0 0,-9 19 0,-8 18-5266,5-35-2141,0-28 4046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6:4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9577,'34'18'7041,"-15"1"-5258,-16-12-1877,1 1 0,-2 0 0,1 0 0,-1 0 0,0 0 0,0 12 0,-2-20 101,23 169-1906,-7 2 1,-9 255-1,-17-321-1779,10-98 2885,-4 17-1144,3-24 1783,1 1 1,-1-1 0,0 0-1,0 1 1,0-1 0,0 0-1,0 0 1,0 0 0,1 0-1,-1 0 1,0 0 0,0 0-1,0 0 1,0 0 0,0 0-1,0 0 1,0 0 0,1-1-1,-1 1 1,0 0 0,0-1-1,0 1 1,1-1 0,-1 1-1,0-1 1,0 1 0,1-1-1,-1 0 1,0 1 0,1-1-1,-1 0 1,1 1 0,-1-2-1,-29-21-278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6:50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8264,'120'7'4181,"-66"-8"-5196,76-11 0,-113 10 977,0-1 0,0-1 0,0 0 0,-1-1 0,0-1 0,0-1 0,20-11 0,-34 17-41,-1 0-1,1 0 1,-1-1 0,1 2 0,0-1-1,-1 0 1,1 0 0,0 0-1,0 1 1,0-1 0,0 1 0,0 0-1,0-1 1,-1 1 0,1 0 0,0 0-1,0 0 1,0 0 0,0 1-1,0-1 1,0 0 0,0 1 0,0-1-1,-1 1 1,5 2 0,-4-2-55,-1 1 0,1 1 1,0-1-1,-1 0 0,1 0 0,-1 0 1,0 1-1,0-1 0,0 1 1,0-1-1,0 1 0,0-1 0,-1 1 1,1 0-1,-1-1 0,0 1 1,0 0-1,0 4 0,-1 35-952,1 52 592,0-87 791,1 1 1,0-1-1,1 1 0,-1-1 1,2 0-1,-1 0 0,1 0 1,0 0-1,6 10 1,-7-14-32,1 0 1,-1-1-1,1 0 1,0 0-1,0 1 1,0-2-1,0 1 1,0 0-1,0-1 1,1 1 0,-1-1-1,1 0 1,-1 0-1,1 0 1,-1-1-1,1 1 1,-1-1-1,1 0 1,0 0 0,-1 0-1,5-1 1,4 0 616,1 0 1,-1-2-1,0 1 1,20-8-1,-9 0 155,0-1-1,0-1 1,-1-1-1,-1 0 0,25-23 1,-44 35-997,0-1 1,0 1-1,0-1 0,0 0 1,0 1-1,-1-1 1,1 0-1,-1 0 0,1-1 1,-1 1-1,0 0 1,0 0-1,0-1 0,0 1 1,0 0-1,0-1 0,0-2 1,-1 3-49,0 0 0,-1 0 0,1 0 0,0 1 0,-1-1 0,1 0 0,-1 0 0,1 1 0,-1-1 0,0 0 0,0 1 0,0-1 0,0 0 0,0 1 0,0-1 0,0 1 0,-3-3 0,-2-1-74,0 1 0,-1 0 0,1 0 0,-1 0 0,0 0-1,0 1 1,0 0 0,0 1 0,-10-3 0,-16-1-231,0 1 1,-1 2-1,0 1 1,0 2 0,0 1-1,-44 7 1,19 2-1203,1 3 0,-97 33 1,129-37 275,1 1 1,-39 22-1,59-29 1083,-1 0-1,1 1 1,0 0 0,0-1 0,0 2-1,1-1 1,-1 0 0,1 1 0,0 0-1,0 0 1,1 0 0,0 1-1,0-1 1,0 1 0,0 0 0,1-1-1,-2 8 1,3-9 227,1-1-1,0 1 1,0-1 0,0 1-1,1-1 1,-1 1 0,1-1-1,0 0 1,0 1 0,0-1-1,0 0 1,0 1 0,1-1-1,-1 0 1,1 0-1,0 0 1,0 0 0,0-1-1,1 1 1,-1-1 0,1 1-1,-1-1 1,1 0 0,0 0-1,0 0 1,0 0 0,4 2-1,9 5 314,1-1-1,0-1 1,31 9-1,-47-16-367,63 17 673,-1-3 0,2-2 1,68 2-1,199-9 953,-328-5-1630,62-1-295,1-2 0,129-25 0,-193 27 126,1 1-1,-1-1 0,1-1 1,-1 1-1,0 0 0,1-1 1,-1 0-1,0 1 0,0-1 1,0-1-1,4-3 1,-6 6 116,-1-1 0,0 1 1,0 0-1,0-1 1,1 1-1,-1-1 1,0 1-1,0-1 1,0 1-1,0 0 1,0-1-1,0 1 0,0-1 1,0 1-1,0-1 1,0 1-1,0-1 1,0 1-1,0 0 1,0-1-1,0 1 1,0-1-1,-1 1 0,1 0 1,0-1-1,0 1 1,0-1-1,-1 1 1,1 0-1,0-1 1,-1 1-1,-24-14-1053,-4 7 948,0 1 1,0 1 0,-1 2 0,1 1 0,-1 1 0,1 1 0,-54 8-1,73-7 202,-1 1 0,1 0 0,0 0 0,0 1 0,0 1 0,1-1 0,-1 1-1,1 1 1,0 0 0,0 0 0,1 1 0,-1 0 0,1 0 0,0 1 0,1 0 0,0 1-1,0 0 1,0 0 0,1 0 0,0 0 0,1 1 0,0 0 0,1 1 0,-1-1-1,2 1 1,-1-1 0,1 1 0,-2 12 0,-1 47 45,3-1 1,3 1-1,17 135 1,-5-85-81,-8-70-51,8 170-785,-12-208 303,-1 19-205,1-29 604,0 0 0,0-1 0,0 1 0,0-1 0,0 1 0,0 0 0,0-1 0,-1 1 0,1-1 0,0 1 1,0 0-1,-1-1 0,1 1 0,0-1 0,-1 1 0,1-1 0,0 1 0,-1-1 0,1 1 0,-1-1 0,1 0 0,-1 1 0,1-1 0,-1 1 0,1-1 0,-1 0 0,0 0 0,1 1 0,-1-1 0,1 0 0,-1 0 0,0 0 0,-2-5-4009,6-14 2210,14-8-102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6:5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 8072,'2'5'218,"0"1"0,-1 0 0,0 0 0,0 0 1,-1 0-1,1 0 0,-1 0 0,-1 0 0,1 0 1,-1 0-1,0 0 0,0 0 0,-1 0 1,0 0-1,-4 10 0,-20 70-2609,23-70 1962,-2 1 1,1-1-1,-2-1 1,0 1-1,-1-1 1,0 0 0,-12 17-1,18-31 483,1 0-1,-1 0 1,0 0-1,0 1 1,1-1-1,-1 0 1,0 0-1,0 0 1,0 0-1,0 0 1,-1-1-1,1 1 1,0 0-1,0 0 1,0-1-1,-1 1 1,1-1-1,0 1 1,-1-1 0,1 1-1,0-1 1,-1 0-1,-2 0 1,3 0 101,0-1 1,0 1 0,0-1 0,0 0-1,0 0 1,0 1 0,1-1-1,-1 0 1,0 0 0,0 0 0,1 0-1,-1 0 1,0 0 0,1 0-1,-1 0 1,1 0 0,-1 0 0,1-1-1,0 1 1,-1 0 0,1-2 0,-1-1 187,0-1 0,0 0 0,1 0 0,0 1 0,0-1 0,0 0 0,0 0 0,1 0 0,0 1 0,0-1 0,0 0 0,0 1 0,4-8 0,-2 8-297,0 0 0,1 0 0,0 0-1,0 1 1,0 0 0,0 0 0,0 0 0,0 0-1,1 0 1,-1 1 0,1 0 0,0 0 0,0 0-1,0 1 1,0 0 0,0 0 0,9-1 0,9 0 22,0 1 1,39 4-1,-36-1 109,22 2 62,0 2 0,0 2 0,-1 2 0,53 19 0,-73-19-1111,0 1 1,28 16-1,-47-17-1376,-7-8 1985,0 0 1,0 0-1,0 0 0,-1 0 1,1 0-1,-1 0 0,1 1 1,-1-1-1,0 0 0,0 0 1,0 0-1,0 0 0,0 0 1,0 1-1,-1-1 0,0 3 1,0-2-151,-1 0 1,0 0-1,0 0 1,0 0 0,0 0-1,0-1 1,0 1-1,-1-1 1,1 1 0,-1-1-1,0 0 1,0 0-1,-5 3 1,-43 16-1755,6 2 1775,26-12 393,-1-1 0,-28 10-1,-116 36 0,82-36 171,17 9 998,-2-12 1468,23 6 459,24-17-1569,19-6-1396,-1 0-1,1 0 0,-1 0 1,1 0-1,0 0 1,-1 1-1,1-1 1,0 1-1,-1-1 1,1 1-1,0-1 1,0 1-1,-1 0 1,1 0-1,0 0 1,0-1-1,0 1 1,0 0-1,0 0 1,0 0-1,0 1 0,1-1 1,-1 0-1,-1 2 1,6 5 915,3-1-879,1-2-1,0 1 1,0-1 0,1 0-1,-1-1 1,1 0 0,0 0-1,0-1 1,0 0-1,1-1 1,10 2 0,26 3 451,48 1-1,-56-6-312,271 11 1134,-102-12-4272,-200-1 2276,0-1-1,0 1 0,0-1 1,0 0-1,0-1 1,0 1-1,-1-2 0,1 1 1,8-5-1,-9 5-165,6-3-663,-11 5 1231,0 0 1,0 0-1,0 0 0,0 0 1,0-1-1,0 1 1,0 0-1,0-1 1,0 1-1,-1-1 0,1 1 1,0-1-1,0 1 1,0-1-1,-1 0 1,1 1-1,0-1 0,-1 0 1,1 0-1,0 1 1,-1-1-1,1 0 1,-1 0-1,1 0 0,-1 0 1,0 0-1,1 0 1,-1 0-1,0 0 1,0 0-1,0 1 0,0-1 1,1 0-1,-1 0 1,0 0-1,-1-1 1,1-4-1496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56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10378,'3'3'7255,"23"22"-5515,55 43 1,9 7 68,-87-73-1820,0 1 0,1 0 0,-1 0 0,0 0 0,-1 0 0,1 0 0,-1 1 0,1-1 0,-1 1 0,0 0 0,0 0 0,-1 0 0,1 0 1,-1 0-1,0 0 0,0 0 0,0 0 0,0 0 0,-1 1 0,0-1 0,0 0 0,0 0 0,0 1 0,0-1 0,-1 0 0,0 0 0,0 0 0,0 0 0,-1 0 0,1 0 0,-1 0 0,0 0 0,0 0 0,0-1 0,-1 1 0,-3 3 0,-12 17-204,-2-2 1,-38 35-1,-4 4 560,37-26-115,24-34-213,0 1 1,1-1-1,-1 0 1,1 1 0,-1-1-1,1 1 1,0-1-1,-1 1 1,1-1-1,0 1 1,0-1 0,0 1-1,0 0 1,0-1-1,0 1 1,1-1-1,-1 1 1,0-1 0,1 1-1,-1-1 1,1 0-1,0 1 1,-1-1-1,1 0 1,0 1 0,0-1-1,0 0 1,0 0-1,0 1 1,2 0-1,3 2 14,0 0-1,1 0 0,0-1 0,0 0 1,0 0-1,0 0 0,0-1 0,1-1 0,-1 1 1,0-1-1,1 0 0,0 0 0,-1-1 0,1 0 1,-1-1-1,1 0 0,10-2 0,22-5-69,-1-3-1,45-16 1,-13 3-595,-30 11-215,19-6-2532,-23 14-2238,-53-2-6441,0 17 11185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56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13261,'2'4'4137,"-2"-1"-3916,1 0-1,0 0 1,1 0 0,-1 0 0,1 0 0,-1-1-1,1 1 1,0 0 0,0-1 0,0 0-1,0 1 1,0-1 0,0 0 0,1 0 0,-1 0-1,1 0 1,3 1 0,0 0-39,0-1 0,0 1 0,0-1 0,1 0 0,-1-1 0,1 0-1,11 1 1,11-2 102,-1-1-1,-1-1 0,31-7 0,-36 6 442,136-12 465,-55 13-5808,-99 2 2061,-13 9-4261,-17-3 3406,19-5 1690,-16 10-2191,-15-8 1078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5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8680,'0'27'9631,"2"-26"-9416,0 0 1,1 1-1,-1-1 1,0 0-1,0 0 1,0 0-1,1 0 1,-1-1-1,0 1 1,1-1 0,-1 1-1,1-1 1,-1 0-1,1 0 1,2 0-1,57-6 1345,-48 4-1458,0 0-1,-1 1 0,1 0 0,0 1 1,0 1-1,-1 0 0,23 5 0,-34-6-118,-1 0-1,0 1 1,0-1-1,0 1 1,0-1-1,0 1 0,0 0 1,0-1-1,0 1 1,0 0-1,0 0 0,-1-1 1,1 1-1,0 0 1,0 0-1,-1 0 1,1 0-1,-1 0 0,1 0 1,-1 0-1,1 0 1,-1 0-1,1 1 0,-1-1 1,0 0-1,0 0 1,0 0-1,1 2 0,-8 34-138,2-14 331,5-22-161,0 0-1,0 0 0,0 0 1,1 1-1,-1-1 0,0 0 0,1 0 1,-1 0-1,1 0 0,-1 0 1,1 0-1,0 0 0,-1 0 0,1 0 1,0-1-1,0 1 0,-1 0 0,1 0 1,0-1-1,0 1 0,0 0 1,0-1-1,0 1 0,0-1 0,0 1 1,0-1-1,0 1 0,0-1 1,0 0-1,3 1 0,36 2 81,-35-3-87,15 0-406,-1 0-1,0-1 1,0-1 0,0-1-1,-1-1 1,1 0 0,-1-1-1,0-1 1,19-10 0,1-2-1886,-13 6 188,1-1 0,-2-1-1,1 0 1,-2-2 0,0-1 0,35-35-1,-50 42 1300,0-1 0,-1 0 0,10-21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05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96 2082,'7'5'1676,"4"7"-1256,1 0-1,-1 1 1,-1 0-1,-1 1 1,0 0-1,0 1 1,-2-1 0,1 1-1,-2 1 1,9 31-1,-7-19-199,-2-1 0,-1 1 0,-1 0 0,-1 0 0,-2 1 0,-2 28 0,0-48-114,0 1 0,-1 0 0,0-1-1,0 1 1,-1-1 0,-1 0 0,0 1-1,0-2 1,0 1 0,-1 0 0,-1-1-1,1 0 1,-11 11 0,13-16-55,-1 1 1,0-1-1,0 1 0,0-1 1,0-1-1,0 1 0,-1 0 1,0-1-1,1 0 0,-1 0 1,0 0-1,0-1 0,0 0 1,0 0-1,0 0 0,0 0 1,0-1-1,0 0 0,0 0 1,0 0-1,0-1 0,-1 1 1,1-1-1,0-1 0,0 1 1,-8-4-1,10 4-67,0 0 0,0-1 1,0 1-1,0-1 0,0 0 0,0 0 0,0 0 1,1 0-1,-1 0 0,1-1 0,-1 1 0,1-1 1,0 0-1,0 1 0,0-1 0,0 0 0,1 0 0,-3-7 1,3 5-40,0 0-1,0 1 1,0-1 0,1-1 0,0 1 0,0 0 0,1 0 0,-1 0 0,1 0 0,0 1 0,3-9 0,2-4-99,2 0 0,0 0 0,0 0 0,2 2 0,19-27 1,23-18 77,3 2 1,64-53-1,-33 32 409,-73 67-232,9-10 258,2 0 0,0 2 1,43-28-1,-62 46-7,8 7 1095,-16 3-423,-1 1-1050,-7 20 244,1 1-1,1 0 1,-7 52 0,0-3-491,-55 178-1923,55-212 1588,-2-1 0,-2 0 0,-39 63 0,36-73 427,7-10 418,1 1 1,0 0 0,-12 33 0,23-50-114,2 1 0,-1 0 0,1 0 0,0 0 0,1 0 1,0 0-1,1 0 0,-1 0 0,2 1 0,-1-1 0,1 0 0,1 0 0,0 0 0,4 12 1,-3-11-2,1-1 0,0 0 1,0 0-1,1 0 0,0-1 1,1 0-1,0 0 0,0 0 1,0 0-1,1-1 0,0 0 1,1-1-1,0 1 0,14 7 1,-16-10-89,0-1 1,1-1-1,-1 1 1,1-1-1,-1-1 1,1 1-1,0-1 1,0 0-1,0 0 1,0-1-1,0 0 1,0 0 0,0-1-1,0 0 1,-1 0-1,1-1 1,0 0-1,0 0 1,-1 0-1,1-1 1,9-5-1,-2-1-276,0 0 0,0-1-1,-1-1 1,-1 0 0,1-1 0,-2 0-1,0-1 1,0 0 0,11-20-1,-19 27-140,0 0-1,0 0 0,0-1 1,-1 1-1,0-1 1,0 1-1,0-1 0,-1 0 1,0-7-1,5-17-1444,11-18-1568,-16-13 331,11 15 1019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7:05:34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428 0 14894,'-3'4'606,"0"-1"0,0 1 0,1-1-1,-1 1 1,1 0 0,0 0 0,0 0 0,0 0-1,1 1 1,-1-1 0,1 0 0,0 1 0,0-1-1,1 1 1,-1-1 0,1 1 0,0 4 0,1-1-429,0 0 0,1 0 0,0 0 0,0-1 0,1 1 0,0-1 0,0 1 0,1-1 0,4 7 0,6 7-284,1-1 0,1-1 0,0-1 0,2 0 0,28 23 0,-11-16 497,1-1 0,52 25-1,-58-34-159,1 2-1,-2 1 1,-1 2-1,47 39 1,-70-54-210,0 0 0,-1 0 0,1 1 0,-1-1 1,0 1-1,-1 0 0,1 0 0,-1 0 0,-1 1 0,1-1 1,-1 1-1,0-1 0,0 1 0,-1 0 0,0 0 0,0 0 1,0 0-1,-1-1 0,-1 14 0,-2-5-8,-1-1 0,0 0 0,-1-1 1,0 1-1,-1-1 0,0 0 0,-1 0 0,-14 20 0,-11 11-802,-48 54-1,47-63-966,-2-2-1,-1-1 1,-65 45-1,71-58 476,-1 0-1,-1-2 0,-1-2 1,0 0-1,-1-3 0,0-1 1,-1-1-1,0-2 0,-1-1 1,-49 3-1,-75-14-4055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59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365 177 6694,'-3'-3'3518,"2"2"-3269,1 0 1,-1 0-1,0 0 0,0 0 0,0 1 0,0-1 0,-1 0 0,1 0 1,0 1-1,0-1 0,0 1 0,0-1 0,-1 1 0,1 0 0,0-1 1,-1 1-1,1 0 0,0 0 0,0 0 0,-1 0 0,1 0 0,-3 0 0,-1 1 29,0 0-1,0 1 0,0-1 1,0 1-1,0 0 1,-7 4-1,2 0-153,0 0 0,1 1 1,-1 0-1,1 0 0,1 1 0,-13 14 1,4 0 3,16-22-115,1 1-1,-1 0 1,0-1 0,1 1-1,-1 0 1,0 0 0,1 0-1,-1 0 1,1 0 0,0 0-1,-1 0 1,1 0 0,0-1-1,0 1 1,-1 0 0,1 0-1,0 0 1,0 0 0,0 0-1,0 2 1,1-2 0,-1-1 0,0 1 0,1 0 0,-1-1 0,1 1 0,-1-1 0,1 0 0,-1 1 0,1-1 0,0 1 0,-1-1 0,1 0 0,-1 1 0,1-1 0,0 0 0,-1 0 0,1 1 0,0-1 0,-1 0 0,1 0 0,1 0 0,38-4 396,-26-2-297,1-1 0,-1 0 1,0 0-1,-1-1 0,21-17 0,-26 18-69,0 0 0,0 0-1,-1-1 1,1 0-1,-2 0 1,1 0 0,-1-1-1,-1 0 1,7-13-1,-11 18-33,1 0 0,-1 0 0,0 0 0,-1 0 0,1 0 0,-1 0 0,1 0 0,-1 0-1,0 0 1,-1 0 0,1 0 0,-1 0 0,1 0 0,-1 0 0,-1 0 0,1 0-1,0 0 1,-1 0 0,0 1 0,0-1 0,0 1 0,0-1 0,-1 1 0,1 0 0,-1 0-1,0 0 1,0 0 0,0 0 0,0 1 0,0-1 0,-1 1 0,1 0 0,-1 0-1,-6-3 1,6 4-27,1-1 0,-1 1 0,0 0 0,0 0 0,0 0 0,0 0 0,0 0 0,0 1 0,0 0 0,0 0 0,0 0 0,0 0 0,0 1 0,0 0 0,0 0 0,0 0 0,0 0 0,0 0 0,1 1 0,-1-1 0,0 1 0,1 0 0,-1 0 0,1 1-1,0-1 1,0 1 0,0 0 0,0-1 0,0 1 0,1 1 0,-1-1 0,1 0 0,0 0 0,-4 8 0,2-2 16,1 0-1,0 0 1,1 1-1,0-1 1,0 1-1,1-1 1,0 1-1,0 0 1,1 0-1,1-1 1,0 1-1,2 10 1,4 13 54,1-1 1,16 37 0,-13-38 13,-10-27-62,0 0 0,0 0-1,0 0 1,0 0 0,-1 0 0,0 0-1,1 0 1,-1 0 0,-1 0-1,1 0 1,-1-1 0,1 1-1,-1 0 1,0 0 0,-1 0 0,1 0-1,-1-1 1,-3 7 0,1-3 5,-1-1 0,0 0 0,-1 0 0,0 0 1,1 0-1,-2-1 0,1 0 0,-13 7 1,-9 3 89,0-1 0,-1-1 0,-49 13 0,38-15 227,37-10 320,8 2-369,8 1-149,0 1-1,0-2 1,1 0-1,0 0 0,25 0 1,81-2 202,-67-2-261,22-1-651,68 2-398,-75 9-4053,-7 12-5989,-58-15 7125,-6 15 1634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1:59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9193,'129'-12'7160,"63"5"-6046,-190 7-1089,0 0-1,1 0 1,-1 0-1,0 0 0,0 0 1,1 1-1,-1-1 1,0 1-1,0-1 1,1 1-1,-1 0 0,0 0 1,0 0-1,0 0 1,0 1-1,3 2 1,-4-3-34,-1 0 0,0 0 0,1 0 1,-1 0-1,0 0 0,0 0 1,0 0-1,0 0 0,0 0 0,0 0 1,0 1-1,0-1 0,0 0 1,-1 0-1,1 0 0,0 0 0,-1 0 1,1 0-1,-1 0 0,1 0 0,-1 0 1,1 0-1,-1 0 0,0 0 1,1-1-1,-1 1 0,0 0 0,0 0 1,0-1-1,0 1 0,0 0 1,1-1-1,-1 1 0,0-1 0,-2 1 1,-113 79-988,74-53 1563,-62 51 0,101-76-475,1 0 0,-1 0-1,1 0 1,0 0-1,0 0 1,0 1 0,0-1-1,0 0 1,1 1 0,-1 0-1,1-1 1,-1 1-1,1 0 1,0 0 0,0 0-1,0 0 1,1-1-1,-1 1 1,1 0 0,0 1-1,-1-1 1,1 0-1,0 0 1,1 0 0,0 4-1,1-3 4,0 0 0,0-1 0,0 0 0,1 1 0,0-1 0,-1 0 0,1 0 0,0 0 0,0-1 0,1 1 0,-1-1 0,0 1 0,1-1 0,0 0 0,-1-1 0,1 1 0,0-1 0,0 1 0,5 0 0,8 2 8,0 0 1,0-1-1,0-1 0,1 0 1,-1-2-1,0 0 0,19-2 1,-3-3-1474,-1 0 0,57-18 0,-79 19 288,1-1 1,-1 0-1,0-1 0,0 0 1,-1 0-1,1-1 1,-1 0-1,-1 0 1,0-1-1,0-1 1,0 1-1,-1-1 0,0 0 1,8-16-1,9-5-1400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0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14253,'89'52'9283,"-42"-16"-8354,44 43 1,-88-76-1016,-6-1-1179,-64 40-1352,-30 20 2690,89-56-31,1 0 1,0 0-1,0 1 1,0 0-1,1 0 1,0 1-1,1-1 1,0 1-1,-6 13 1,9-19-9,1 0 0,1 0 0,-1 0-1,0 0 1,0 1 0,1-1 0,-1 0 0,1 1 0,0-1 0,0 0 0,0 1 0,0-1 0,0 1 0,0-1 0,1 0 0,-1 1 0,1-1-1,-1 0 1,1 0 0,0 1 0,2 2 0,-1-2 3,0 0-1,1-1 1,-1 0-1,1 1 1,-1-1-1,1 0 1,0-1-1,0 1 1,0 0-1,0-1 1,0 1-1,0-1 1,5 1-1,6 1 77,-1 0-1,1-1 1,-1-1-1,1 0 1,0-1-1,18-2 0,-22 0-193,1 1-1,-1-2 1,0 1-1,0-1 1,-1-1-1,1 0 1,-1 0-1,1-1 1,-1 0-1,-1-1 1,1 0-1,-1 0 1,0-1-1,0 0 1,-1 0-1,0-1 1,0 0-1,-1 0 1,0 0-1,0-1 1,-1 0-1,0 0 1,3-10-1,2-7 159,-1 0-1,-2-1 0,0 0 1,-2 0-1,-1-1 0,-1 1 1,-2-40-1,-1 64 666,2 4-754,0-1 0,0 1 0,0 0 1,0 0-1,0 0 0,0 0 0,0 0 0,-1 0 0,1 1 0,-1-1 0,1 0 0,-1 1 0,1 0 1,-1-1-1,0 1 0,1 0 0,-1-1 0,0 1 0,0 0 0,-1 0 0,1 0 0,0 0 1,-1 0-1,1 0 0,0 3 0,12 59-1885,-12-58 1621,2 17-1352,-1 0 0,-1-1 0,-1 1 1,-1-1-1,-2 1 0,0-1 0,-1 1 1,-1-1-1,-1 0 0,-1-1 0,-17 36 1,8-1 276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0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 7463,'0'0'156,"1"1"0,-1 0 0,0 0 0,0 0 0,0-1 0,0 1 0,0 0 0,0 0 0,-1-1 0,1 1 0,0 0 0,0 0 0,0-1 0,-1 1 0,1 0 0,0 0 0,-1-1 0,1 1 0,-1 0 0,1-1 0,-1 1 0,1-1 0,-10 4 7856,35-10-6629,-8 1-774,0 1 0,1 0 0,19-1-1,-34 5-597,0 0 0,1 0 0,-1 0 0,0 0 0,1 0 0,-1 0-1,0 1 1,1 0 0,-1 0 0,0 0 0,0 0 0,1 0-1,-1 0 1,0 1 0,0 0 0,-1-1 0,1 1 0,0 0 0,-1 0-1,1 1 1,-1-1 0,1 1 0,1 2 0,-3-2-33,1 0 1,-1 0-1,0 0 1,0 0-1,-1 0 1,1 0-1,-1 0 0,1 1 1,-1-1-1,0 0 1,0 0-1,0 0 1,-1 1-1,1-1 1,-1 0-1,0 0 1,0 0-1,0 0 0,0 0 1,-2 3-1,-5 10-21,0 1 0,-17 21 0,0 2 112,24-38-63,0-1-1,0 1 0,0 0 0,0 0 0,1 0 0,-1-1 0,1 1 0,-1 0 1,1 0-1,0 0 0,-1 0 0,1 0 0,0 0 0,0 0 0,0 0 0,1 0 1,-1 0-1,0 0 0,1 0 0,0 0 0,-1 0 0,1 0 0,0-1 0,0 1 1,0 0-1,2 2 0,-1-2-27,1 0 1,-1 0-1,1 0 0,0 0 1,-1-1-1,1 0 0,0 1 1,0-1-1,0 0 0,0 0 1,0-1-1,0 1 0,1-1 1,-1 1-1,0-1 1,5-1-1,17 0-790,1-2 0,-1-2 1,1 0-1,43-15 0,-39 11-708,-9 0-224,0 0-1,0-1 1,-1-1-1,-1 0 1,0-2-1,0-1 1,-1 0 0,31-33-1,3 8 624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13036,'52'35'7275,"-28"-17"-7055,1-3-1,35 19 0,-60-34-326,1 0-1,-1 1 0,1-1 1,-1 0-1,0 1 0,1-1 1,-1 0-1,1 0 1,-1 0-1,1 1 0,-1-1 1,1 0-1,-1 0 1,1 0-1,0 0 0,-1 0 1,1 0-1,-1 0 0,1 0 1,-1 0-1,1 0 1,-1 0-1,1-1 0,-1 1 1,1 0-1,-1 0 1,1 0-1,-1-1 0,1 1 1,-1 0-1,0 0 0,1-1 1,-1 1-1,1-1 1,-1 1-1,0 0 0,1-1 1,-1 1-1,0-1 1,1 1-1,-1 0 0,0-1 1,0 1-1,1-2 0,-1 1-38,0 1-1,0-1 0,-1 0 1,1 1-1,0-1 0,0 0 0,0 1 1,-1-1-1,1 0 0,0 1 1,0-1-1,-1 1 0,1-1 1,-1 0-1,1 1 0,-1-1 0,1 1 1,-1-1-1,1 1 0,-1-1 1,1 1-1,-1 0 0,1-1 0,-1 1 1,0 0-1,1-1 0,-1 1 1,0 0-1,1 0 0,-1-1 1,0 1-1,1 0 0,-1 0 0,0 0 1,-8 0-384,1 0 1,-1 0-1,1 1 0,-1 0 1,1 0-1,-1 1 1,1 0-1,0 1 0,-13 5 1,-3 3 1599,-41 25 1,53-27-476,0 0 0,0 1 1,1 1-1,0 0 0,1 0 1,0 1-1,1 0 0,1 1 1,0 0-1,0 0 0,1 1 1,-7 21-1,8-22-430,2 1 0,0 0 1,0 0-1,1 0 0,1 1 0,1-1 0,0 1 1,1-1-1,0 1 0,1-1 0,1 0 1,0 1-1,5 17 0,-6-29-162,0 0 0,-1 0-1,1-1 1,0 1 0,0-1 0,1 1 0,-1-1 0,1 1-1,-1-1 1,1 0 0,0 1 0,0-1 0,0 0 0,0 0-1,0 0 1,0-1 0,0 1 0,1 0 0,-1-1 0,1 0-1,4 3 1,-4-4-142,0 0 0,0 0-1,0 0 1,0 0 0,1 0-1,-1-1 1,0 1 0,0-1-1,0 0 1,0 0 0,0 0 0,0 0-1,-1-1 1,1 1 0,0-1-1,3-2 1,7-6-663,0-1-1,-1 0 1,-1-1 0,0 0-1,0-1 1,9-14 0,-12 14 304,1-1-1,-2 0 1,0 0 0,-1-1 0,0 0-1,7-29 1,-10 29 1158,-1-1 0,-1 0 0,0-1 0,-1 1 0,0 0 0,-5-27-1,4 41-480,1-1-1,-1 0 0,1 1 0,0-1 0,0 1 1,0-1-1,0 1 0,1-1 0,-1 0 0,1 1 0,-1-1 1,1 1-1,0 0 0,0-1 0,0 1 0,0-1 0,1 1 1,-1 0-1,0 0 0,1 0 0,0 0 0,-1 0 0,1 0 1,0 0-1,0 1 0,2-3 0,4 0 84,0 0-1,0 0 1,0 1-1,0 0 1,1 1-1,16-4 0,-8 3 126,52-7 1490,-69 13-1870,1 0 1,0 0 0,0 1-1,-1-1 1,0 0-1,0 0 1,0 1-1,0-1 1,0 0 0,0 0-1,-2 4 1,-7 32-175,-18 41 1,17-53 236,1 0 0,1 0-1,-7 51 1,15-76-42,-1-1-1,1 1 0,0-1 0,0 1 1,-1 0-1,1-1 0,0 1 0,0-1 1,1 1-1,-1-1 0,0 1 1,0-1-1,1 1 0,-1-1 0,1 1 1,0-1-1,-1 1 0,1-1 0,0 1 1,0-1-1,0 0 0,-1 0 0,1 1 1,2 0-1,-1-1-7,-1-1-1,1 0 1,-1 0 0,1 0-1,0 1 1,-1-2 0,1 1-1,-1 0 1,1 0 0,-1 0-1,1-1 1,-1 1 0,1-1-1,-1 1 1,1-1 0,-1 0-1,0 1 1,1-1-1,1-1 1,7-5 124,0-1 0,-1 0-1,0 0 1,14-15 0,-5-4 128,0-1 1,-2-1-1,-1 0 0,-2-1 0,0 0 1,15-63-1,-28 93-278,0-1 0,0 0 0,0 1 0,0-1 0,0 0 0,1 0-1,-1 1 1,0-1 0,0 0 0,1 1 0,-1-1 0,0 1 0,1-1 0,-1 0 0,1 1 0,-1-1 0,1 1 0,-1-1 0,1 1 0,-1-1 0,1 1 0,-1 0 0,1-1 0,0 1 0,-1-1 0,2 1 0,10 11-208,5 29-119,-14-30 256,3 7 17,-1 1-1,0-1 1,-1 1-1,1 20 1,-5-36 183,3-3-106,-1 0 1,1 0-1,-1-1 1,1 1-1,-1-1 1,0 0 0,0 0-1,0 0 1,0 0-1,0 0 1,0 0-1,0-1 1,-1 1 0,1 0-1,1-5 1,0 3 5,20-29 840,-1-1 0,27-57 0,-45 79-519,4-9 534,-4 22-591,1 15-291,51 375-2732,-43 2-4201,-30-270 1006,17-111 4933,0-11 781,0 1-1,1-1 0,-1 1 0,0-1 0,0 1 1,0-1-1,0 1 0,0-1 0,-1 1 0,1-1 0,0 1 1,-1-1-1,1 1 0,-1-1 0,1 1 0,-1-1 0,0 0 1,1 1-1,-1-1 0,0 0 0,0 0 0,0 1 1,0-1-1,0 0 0,0 0 0,-1 0 0,1 0 0,0-1 1,-2 2-1,-4-5-2628,-11-17 1656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2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11115,'6'3'3977,"-1"0"-3579,0 0 0,0 0 0,-1 1 0,1 0 0,-1 0 0,0 0 1,0 0-1,0 1 0,-1 0 0,0 0 0,5 9 0,31 72 375,-6-12 857,-32-72-1555,0 0 1,0-1-1,0 1 1,1 0-1,-1-1 1,0 1-1,1 0 1,-1-1-1,0 0 1,1 1-1,0-1 0,-1 0 1,4 2-1,0 0 123,7 1 427,77-15 518,-64 6-1332,0 2 0,41-1 0,-36 8-3795,-29-4 3794,-1 0-1,1-1 1,-1 1 0,1 0-1,0 1 1,-1-1 0,1 0-1,-1 0 1,1 0 0,-1 0-1,1 0 1,-1 0-1,1 1 1,-1-1 0,1 0-1,-1 0 1,1 1 0,-1-1-1,1 0 1,-1 1 0,0-1-1,1 1 1,-1-1 0,1 0-1,-1 1 1,0-1-1,1 1 1,-1-1 0,0 1-1,0-1 1,0 1 0,1-1-1,-1 1 1,0-1 0,0 1-1,0 0 1,0-1-1,0 1 1,0-1 0,0 1-1,0 0 1,-29 31-8826,-4-17 5284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2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12908,'4'2'310,"14"6"1822,0 0-1,1-2 0,37 10 0,-54-16-2070,15 3 290,0 1 1,0 0-1,30 13 0,-43-15-340,0-1 1,0 1-1,0 0 1,-1 1-1,1-1 1,-1 1-1,0 0 1,1-1-1,-1 1 1,-1 1-1,1-1 1,0 0-1,-1 1 1,1-1-1,-1 1 1,0 0-1,-1 0 1,1 0-1,-1 0 0,1 0 1,-1 0-1,1 6 1,1 30 99,-3-26 17,0-1 0,2 1 0,0-1 0,0 0 0,7 20 0,-8-30-108,1 1-1,0-1 1,0 0-1,0 0 1,0 1-1,0-1 1,1 0-1,-1-1 1,1 1-1,0 0 1,-1-1-1,1 1 1,1-1-1,-1 0 1,0 0-1,0 0 1,1-1-1,-1 1 1,1-1-1,0 0 1,-1 0-1,1 0 0,0 0 1,4 0-1,13 0-400,0 0-1,-1-1 1,1-1-1,-1 0 0,1-2 1,38-10-1,-13-1-3596,82-38-1,-79 28-586,80-51 1,-36 17 27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11531,'1'-2'493,"0"0"0,0 0 0,0 0 0,1 1 1,-1-1-1,0 0 0,1 1 0,-1-1 0,1 1 0,-1-1 0,1 1 1,2-2-1,30-15 2321,40-6-1213,-73 24-1542,14-5 213,-1 2-1,1 0 1,0 1 0,0 0-1,0 1 1,0 1 0,29 3-1,-39-2-252,0 0-1,-1 0 1,1 0-1,-1 1 0,0-1 1,1 1-1,-1 0 1,0 0-1,0 1 0,0-1 1,-1 1-1,1 0 1,0 0-1,-1 0 0,0 0 1,0 0-1,0 1 1,0 0-1,0 0 0,-1-1 1,0 1-1,1 1 1,-2-1-1,1 0 0,0 0 1,-1 1-1,0-1 1,0 1-1,0-1 0,0 7 1,-1 2-330,0 1 0,0-1 1,-2 1-1,1-1 0,-2 0 1,0 0-1,-1 0 0,0 0 1,0 0-1,-13 22 0,-1 7-3259,-6-7-1491,4-7-3245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8264,'18'-19'4132,"14"26"-32,-13 3-1602,-2-10-897,6 19-608,-6-6-512,1 6-417,1-1-384,-4-3-289,2 4-32,2 8-2017,-35 5-6663,-16-37 5574,14 23 191,-33-18 2275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49 4260,'-24'3'1360,"-1"2"0,1 1-1,0 1 1,-44 18 0,50-18-354,17-7-918,1 0 1,-1 0-1,0 1 1,1-1-1,-1 0 1,0 0-1,1 0 1,-1 0 0,1 0-1,-1 1 1,1-1-1,-1 0 1,0 1-1,1-1 1,-1 0-1,1 1 1,-1-1-1,1 0 1,-1 1-1,1-1 1,0 1-1,-1-1 1,1 1-1,0-1 1,-1 1 0,1 0-1,0-1 1,-1 1-1,1-1 1,0 1-1,0-1 1,0 1-1,0 0 1,0-1-1,0 1 1,0 0-1,0 0 1,0 0-18,1-1-1,0 1 1,-1 0 0,1-1-1,0 1 1,0-1 0,0 1-1,-1-1 1,1 0 0,0 1-1,0-1 1,0 0 0,0 0-1,0 1 1,0-1 0,0 0 0,0 0-1,0 0 1,1 0 0,169-19 4213,86-28-2651,-114 20-1673,-90 18-164,62-14-974,-124 33-107,-4 3 1286,0 1-1,1 0 1,0 1 0,-16 29-1,18-13 96,0-1-1,2 2 1,1-1-1,-2 41 1,-2 135 2,7-85-439,-6 93-2451,10-209 2183,-1 0 0,0 1 1,0-1-1,0 0 0,-1 0 0,0 0 0,0 0 0,-5 8 0,3-7-739,1 12-3607,3-15 2335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7:07:05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2530 3754 11979,'-5'8'644,"0"0"-1,0 0 1,-1-1-1,0 1 0,0-1 1,-1 0-1,0-1 1,0 0-1,-1 0 0,0-1 1,-16 9-1,-9 3-382,-60 21-1,93-38-259,-53 19-118,-1-4 0,0-1 0,-1-3 0,0-2 0,-1-3 0,0-2-1,1-2 1,-107-12 0,88-1 403,1-3-1,0-4 1,1-2-1,1-4 1,1-3-1,-79-42 1,82 34-160,1-2 0,2-4 0,1-2 0,3-2 0,2-4 0,1-1 0,4-4 0,1-1 0,-69-98 0,55 51 19,6-2 1,4-2 0,4-4-1,5-1 1,6-2 0,-52-225-1,74 243-137,5-1 0,3-1 0,5 0 0,5 0 0,3 0 0,5 0 0,3 1 0,6 0 0,27-98 0,-26 142 8,1 0 1,3 2-1,2 0 0,3 1 0,1 1 0,66-85 1,-47 79-3,2 1 1,3 3 0,1 2-1,112-78 1,-75 67-109,2 4-1,2 4 1,3 5 0,2 3 0,116-33-1,-136 54 12,2 3 1,0 3-1,1 5 0,1 2 1,0 5-1,0 2 0,103 13 0,-103-1 31,0 3 0,-1 3 0,151 53 0,-199-57 126,-1 2 0,-1 2 0,0 0 0,-1 2 0,-1 2 0,0 0-1,-2 2 1,-1 1 0,0 1 0,-2 1 0,-1 1 0,21 31 0,-15-8-19,-1 1 1,-3 1-1,-2 1 1,-2 1-1,-3 1 0,12 60 1,1 36-18,10 158 0,-24-125 125,-8 1 0,-8 0-1,-35 287 1,17-358-59,-4-1 0,-6-1-1,-5-2 1,-4-1 0,-5-1 0,-107 197 0,91-209-394,-3-4 1,-4-2 0,-5-3-1,-107 106 1,125-148-2182,-112 72 1,107-79 562,3-1-1297,-70 34 1,99-58 2000,0-2-1,-1-1 1,0 0 0,-1-2 0,-46 7 0,47-13 154,-1 0 0,-40-5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5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10122,'2'6'3731,"6"16"-864,-5-16-2886,-1 0-1,1 0 1,-1 0-1,-1 1 1,1-1-1,-1 1 1,0-1-1,0 1 1,-1-1-1,0 1 1,0-1 0,0 1-1,-3 9 1,0-12-159,0 0 0,0-1 0,0 1 1,-1-1-1,1 1 0,-1-1 0,0 0 1,0-1-1,0 1 0,-1-1 1,1 1-1,-7 1 0,-3 3-362,-7 5 277,0 1-1,-19 15 1,40-28 289,0 1 0,0-1 1,-1 1-1,1-1 0,0 1 1,0-1-1,0 1 0,0-1 1,0 1-1,0-1 0,0 1 1,0-1-1,0 1 0,0-1 1,0 1-1,0-1 0,0 1 1,0-1-1,0 1 0,0-1 1,1 1-1,-1-1 0,0 1 1,0-1-1,0 0 0,1 1 0,-1-1 1,0 1-1,1-1 0,-1 0 1,0 1-1,1-1 0,-1 0 1,1 1-1,-1-1 0,1 0 1,-1 0-1,0 1 0,1-1 1,-1 0-1,1 0 0,19 11 636,36 4 931,-39-11-1310,0 1 0,0 0 1,23 11-1,-35-14-502,-1 1 0,0-1 1,1 1-1,-1 0 0,-1 1 0,1-1 1,0 0-1,-1 1 0,1 0 0,-1 0 0,0 0 1,0 0-1,-1 1 0,1-1 0,-1 1 1,2 7-1,-1 2-373,0 0 0,-1 0 1,-1 0-1,-1 1 0,0-1 0,0 0 0,-2 1 1,0-1-1,0 0 0,-8 22 0,5-15 889,1 1 0,1-1 0,-1 24-1,4-41 1231,5-4-1221,-1 0 0,1 0 0,0 0 0,0-1 0,-1 1 0,1-1 0,0-1 0,-1 1 0,1 0 0,-1-1 0,1 0 0,-1 0 0,0 0 0,0-1 0,0 1 0,0-1 0,0 0 0,-1 0 0,1-1 0,-1 1 0,0-1 0,0 1 0,0-1 1,0 0-1,-1 0 0,1 0 0,-1-1 0,0 1 0,0 0 0,1-8 0,-3 9-361,1-1 0,-1 0 1,0 0-1,-1 1 0,1-1 1,-1 0-1,0 1 0,1-1 1,-2 0-1,1 1 0,0-1 1,-1 1-1,1 0 0,-1-1 1,0 1-1,0 0 0,-5-5 1,7 7 34,-1 1-29,0 0 0,0 0 0,0 0-1,1 0 1,-1 0 0,0 0 0,0 0 0,1 1 0,-1-1 0,0 0 0,0 0 0,1 0-1,-1 1 1,0-1 0,1 0 0,-1 1 0,0-1 0,1 1 0,-1-1 0,0 1 0,1-1-1,-1 1 1,1-1 0,-1 1 0,1 0 0,-1-1 0,1 1 0,0 0 0,-1 0 0,-5 10-197,0 0 1,1 0-1,0 0 1,1 0-1,0 1 1,-3 23-1,-6 76 140,11-94 260,1-11-6,1 1 1,-1-1 0,1 0 0,1 0-1,-1 0 1,1 1 0,0-1 0,0 0-1,1 0 1,4 11 0,-5-15-87,0 0 0,1-1 0,0 1 1,0 0-1,-1 0 0,1-1 0,0 1 0,0-1 1,0 0-1,1 1 0,-1-1 0,0 0 0,0 0 1,1-1-1,-1 1 0,0 0 0,1-1 0,-1 1 1,1-1-1,-1 0 0,1 0 0,-1 0 0,0 0 0,1 0 1,-1-1-1,1 1 0,-1-1 0,1 1 0,2-2 1,4 0 26,1-1 1,-1 0-1,1 0 1,-1-1-1,0 0 1,0-1-1,-1 0 1,0 0-1,0-1 1,0 0-1,0-1 1,-1 1-1,0-1 1,0-1-1,-1 1 1,0-1-1,0 0 1,-1-1-1,0 1 1,-1-1 0,0 0-1,0 0 1,3-14-1,4-17 71,-2-1 0,-2 0 0,-2-1 0,0-51 0,-1 29-188,2-35-271,6 126-369,-1 39-177,-10-53 865,0-1 1,1 1 0,0-1 0,6 14-1,-7-24 27,0 0-1,0 0 0,0 0 0,0-1 0,0 1 0,0-1 0,0 1 0,1-1 0,-1 1 0,1-1 0,-1 0 1,1 0-1,0 0 0,-1 0 0,1 0 0,0 0 0,0 0 0,0 0 0,0-1 0,0 1 0,0-1 0,-1 1 1,1-1-1,0 0 0,0 0 0,0 0 0,0 0 0,3 0 0,7-1 219,0-1-1,1 0 1,18-6-1,1 0 53,-1 4-262,81-10 129,-36 15-2948,-73 0 2085,1-1-1,-1 1 1,1 0-1,-1 0 0,0 0 1,1 1-1,-1-1 1,0 1-1,5 3 1,-25 18-12550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5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66 6919,'-2'3'392,"1"1"0,-1-1 0,0 0 0,1 0 0,0 1 0,0-1 0,0 1 0,0-1 0,0 1 0,1 0 0,0-1 0,-1 1 0,1-1 0,1 1 0,0 7 0,0-9-213,-1 0 1,1 1-1,0-1 0,1 0 1,-1 1-1,0-1 0,0 0 1,1 0-1,0 0 0,-1 0 1,1-1-1,0 1 0,0 0 1,0-1-1,0 1 0,0-1 1,0 1-1,0-1 0,0 0 1,1 0-1,-1 0 0,0 0 1,1-1-1,-1 1 0,1-1 1,2 1-1,6 0 243,0 0 1,-1-1-1,1-1 0,0 0 1,0 0-1,-1-1 1,1 0-1,0-1 0,-1 0 1,0-1-1,12-5 0,2-2 396,-1-2-1,-1 0 1,34-27 0,-54 39-782,0 0 0,0 0 0,0 0 0,-1-1 0,1 1 0,0-1 0,-1 1 0,0-1 0,1 0 0,-1 1 0,0-1 0,0 0 0,0 0 0,0 0 0,0 0 0,0 0 0,0-4 0,-1 5-74,0 0 0,0 0 0,-1 1 0,1-1 0,-1 0 1,1 0-1,-1 0 0,1 1 0,-1-1 0,1 0 0,-1 0 0,0 1 0,1-1 0,-1 1 0,0-1 0,0 1 0,0-1 0,1 1 0,-1-1 0,0 1 0,0 0 1,0-1-1,0 1 0,0 0 0,0 0 0,1-1 0,-2 1 0,-6-1-797,1 0 0,0 1 0,-1 0 0,1 0 1,0 0-1,-1 1 0,1 0 0,-14 4 0,17-3 85,0-1-1,0 0 1,0 0 0,0-1-1,0 1 1,0-1 0,0 0-1,0 0 1,0 0 0,0-1-1,0 1 1,0-1 0,0 0-1,0 0 1,0 0 0,0-1-1,-6-3 1,-14-14-3547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5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0 15278,'-18'53'3844,"-29"4"-1185,6-3-3748,-16-4-993,8 2-1121,-3 2-833,-5-22 352,13-1 321,4-23 416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6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0 234 8296,'6'3'2301,"51"30"2032,-43-23-3976,1-1 0,0 0 0,1-1 0,0-1 1,18 6-1,-30-12-446,0 0-1,0 0 1,0-1 0,0 1 0,1-1 0,-1 0 0,0 0 0,0-1 0,0 1-1,1-1 1,-1 0 0,0 0 0,0 0 0,0 0 0,0-1 0,0 0-1,0 1 1,-1-1 0,1-1 0,-1 1 0,1-1 0,-1 1 0,0-1 0,0 0-1,6-7 1,12-18-578,-1-2 0,-2-1 0,20-43 0,-18 35 2458,30-47-1,-48 83-920,5 27 492,-2 19-1000,-2-1 0,-4 59 0,-1-30-253,5-39-132,0-28 36,-3-4-10,1 1 0,-1-1 0,0 1 0,1-1 0,-1 0 0,1 1 0,-1-1 0,1 0 0,-1 0 0,1 1 0,-1-1 0,1 0 0,-1 0 0,1 0 0,0 0 0,-1 1 0,1-1 0,-1 0 0,1 0 0,-1 0 0,1 0 0,0 0 0,-1-1 0,1 1 0,-1 0 0,1 0 0,-1 0 0,1 0 0,0-1 0,19-6 14,-18 6-7,19-6 227,0 1 0,0 1-1,1 1 1,-1 1 0,27-1-1,-46 4-240,-1 0 1,1 0-1,0 0 0,-1 0 0,1 0 0,-1 0 0,1 0 1,0 1-1,-1-1 0,1 1 0,-1-1 0,1 1 0,-1 0 1,1-1-1,-1 1 0,1 0 0,-1 0 0,0 0 0,1 0 0,-1 0 1,0 0-1,0 1 0,0-1 0,0 0 0,0 1 0,0-1 1,0 0-1,0 1 0,-1-1 0,1 1 0,0-1 0,-1 1 1,0 0-1,1-1 0,-1 1 0,0-1 0,0 1 0,1 0 1,-1-1-1,-1 1 0,1 0 0,0-1 0,0 1 0,-1 0 1,1-1-1,0 1 0,-2 1 0,-1 8-212,0-1 1,-1 0-1,0 0 0,0 0 0,-10 14 0,-10 8-227,-1-1-1,-1-1 0,-52 46 0,21-22 805,57-54-332,-1 1 0,1-1-1,0 0 1,-1 1 0,1-1 0,0 1 0,-1-1 0,1 1 0,0-1-1,0 1 1,-1-1 0,1 1 0,0-1 0,0 1 0,0-1 0,0 1 0,-1-1-1,1 1 1,0-1 0,0 1 0,0-1 0,0 1 0,0-1 0,1 1-1,-1-1 1,0 1 0,0-1 0,0 1 0,0-1 0,1 1 0,-1-1 0,0 1-1,0-1 1,1 1 0,-1-1 0,0 1 0,1-1 0,-1 0 0,0 1 0,1-1-1,-1 0 1,1 1 0,-1-1 0,1 0 0,-1 1 0,0-1 0,1 0-1,-1 0 1,1 0 0,0 1 0,21 6 517,-11-4-298,0 0 0,0 1 0,0 0 0,-1 0 0,1 1 0,-1 0 1,0 1-1,0 0 0,-1 1 0,0 0 0,0 1 0,12 12 0,-17-15-209,0 1 0,0-1 0,0 1-1,0 0 1,-1 0 0,0 0 0,0 0-1,-1 1 1,0-1 0,0 1 0,0-1-1,-1 1 1,0 0 0,0 0 0,-1-1 0,0 1-1,0 0 1,-1 0 0,1 0 0,-1-1-1,-4 13 1,0-3-331,-1-1 1,0-1-1,-1 1 0,-1-1 0,0 0 0,-1-1 0,-13 15 0,13-18-589,0 0-1,-1 0 1,0-1-1,-23 15 1,11-9-1224,20-13 1536,0 0-1,-1 0 0,1 0 0,-1 0 0,1 0 0,-1-1 0,0 1 0,0-1 0,0 0 1,0 0-1,0 0 0,0 0 0,0 0 0,0-1 0,0 1 0,-6-1 0,0-5-2974,-6-13 1798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6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192 122 9609,'3'4'644,"1"0"-1,0 0 1,0 0 0,1 0-1,-1-1 1,1 1-1,0-1 1,0-1 0,0 1-1,0-1 1,0 1-1,0-2 1,1 1 0,5 1-1,28-2 284,-29-3-604,-1 0 0,1 0 1,-1-1-1,1-1 0,-1 1 0,0-1 1,0-1-1,-1 0 0,1 0 0,-1-1 1,0 0-1,-1 0 0,1 0 1,-1-1-1,0-1 0,-1 1 0,7-11 1,-12 17-296,0-1 0,0 0 0,-1 1 0,1-1 0,-1 0 1,1 1-1,-1-1 0,1 0 0,-1 0 0,0 0 0,0 1 1,0-1-1,0 0 0,0 0 0,0 0 0,-1-2 1,0 1-343,0 1 1,-1-1 0,1 1 0,-1 0 0,1 0 0,-1 0 0,0 0 0,0 0 0,0 0 0,0 0 0,0 0 0,0 1 0,0-1 0,-1 1 0,1 0 0,-1 0 0,1-1 0,-1 1 0,1 1 0,-1-1 0,1 0 0,-6 0 0,-4 1-1342,-1 1 0,1 0 0,0 0 1,0 2-1,0-1 0,-23 9 1,24-7 633,-7 2-65,-1 2-1,2 0 1,0 1 0,0 0 0,-27 21 0,24-15 1383,1 2 0,1 0 1,0 0-1,2 2 0,0 0 0,-25 41 0,38-57 8,1 1-1,0 0 1,0 0-1,1 0 1,-1 0-1,1 0 1,0 0-1,0 0 1,0 0-1,1 1 1,-1-1-1,1 0 1,0 0-1,1 1 1,-1-1-1,1 0 1,-1 0-1,1 1 1,0-1-1,1 0 1,-1 0-1,1 0 1,0 0-1,3 6 1,0-4 73,0-1 0,-1 1 0,2-1-1,-1 0 1,1 0 0,-1-1 0,1 1 0,1-1 0,-1-1 0,0 1 0,1-1 0,0 0-1,12 3 1,4 0 130,1 0 0,-1-2 0,1-1 0,0-1 0,0-1 0,0-1 0,43-5 0,-31-2-1138,1-1 0,-1-1 0,0-2-1,43-20 1,-68 26-259,-1-1 0,0-1-1,0 1 1,0-2 0,-1 1-1,0-1 1,0-1 0,-1 0-1,0 0 1,-1 0 0,0-1-1,0 0 1,-1 0 0,0-1 0,-1 0-1,4-13 1,13-20-56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7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12620,'7'3'4073,"58"33"136,-14-1-3351,53 47 1,-99-79-832,-1 1 0,0-1-1,0 1 1,0 0 0,-1 1 0,1-1 0,-1 1 0,0-1 0,0 1 0,-1 0 0,0 0 0,1 0 0,-2 1 0,1-1 0,0 0-1,-1 1 1,0-1 0,0 9 0,-2-7-15,0 1-1,0-1 1,-1 1-1,0-1 1,0 1-1,0-1 1,-1 0-1,-1 0 1,1-1-1,-1 1 1,0 0-1,0-1 1,-6 6-1,-42 50-9,33-42 4,2 0 0,0 2 0,1 0 0,-19 36 0,35-58 3,0 1-1,0-1 0,0 1 0,0-1 0,0 1 1,0-1-1,0 1 0,0 0 0,0-1 0,0 1 0,0-1 1,0 1-1,0-1 0,0 1 0,1-1 0,-1 1 1,0-1-1,0 1 0,1-1 0,-1 1 0,0-1 0,1 1 1,-1-1-1,0 1 0,1-1 0,-1 0 0,1 1 1,-1-1-1,0 0 0,1 1 0,-1-1 0,1 0 1,-1 1-1,1-1 0,-1 0 0,1 0 0,0 0 0,0 1 1,19 3 189,60-9 640,-79 5-836,-1 0-1,1 0 1,0 0-1,0 0 1,0 0 0,-1 0-1,1 0 1,0 0-1,-1 1 1,1-1-1,0 0 1,0 0-1,-1 1 1,1-1-1,0 0 1,-1 1-1,1-1 1,0 1-1,-1-1 1,2 2-1,-1 1-7,1-1-1,-1 1 1,1 0-1,-1 0 0,0 0 1,0 1-1,-1-1 0,1 0 1,-1 0-1,1 0 1,-1 1-1,0-1 0,0 0 1,0 0-1,-1 1 0,1-1 1,-1 0-1,-1 4 1,-24 74-192,7-22 180,18-54 25,0 0-1,0 0 1,0 0 0,1 0 0,0 0 0,0 0-1,0 0 1,2 9 0,-1-12-26,0 0 1,0 0-1,0 0 0,0-1 1,0 1-1,0 0 0,1-1 1,-1 1-1,1-1 0,-1 1 0,1-1 1,0 0-1,-1 0 0,1 0 1,0 0-1,0 0 0,0 0 1,0 0-1,0 0 0,0-1 1,0 1-1,0-1 0,0 0 1,3 1-1,6 0-532,1 0-1,0 0 1,0-1-1,-1 0 1,1-1-1,0-1 1,-1 0-1,1 0 1,-1-1-1,0-1 1,0 0-1,18-9 1,98-61-12406,-82 53 9119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7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9961,'-11'16'4132,"22"32"-160,-17 4-1409,11-3-2467,0 10-128,1 1-289,-6-1-672,11-5-736,-11-7-1122,-7-27-1185,24 9 96,3-36-2882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8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0 3940,'0'7'548,"1"0"-1,-1-1 1,1 1 0,0-1 0,1 1 0,3 9-1,3 18 599,-8-8-929,-1-1-1,-1 1 0,-2 0 0,0-1 0,-9 27 1,9-36-67,-1-1 1,0 0-1,-2-1 1,1 1-1,-2-1 1,0-1 0,0 1-1,-2-1 1,-17 20-1,21-27 119,0 0-1,0-1 0,0 1 0,-1-1 1,0 0-1,0-1 0,0 0 0,-1 0 1,0 0-1,1-1 0,-1 0 0,0-1 0,0 0 1,-1 0-1,1 0 0,0-1 0,-1-1 1,1 1-1,-16-2 0,21 0-16,-1 0 0,1-1 0,-1 1 0,1-1 0,0 0 1,0 0-1,0 0 0,0 0 0,0 0 0,0 0 0,0-1 0,-3-4 0,5 6-283,1 1 60,0-1 0,-1 1 1,1 0-1,0 0 0,0-1 1,-1 1-1,1 0 0,0 0 0,0-1 1,0 1-1,-1 0 0,1-1 1,0 1-1,0 0 0,0 0 0,0-1 1,0 1-1,0 0 0,0-1 1,0 1-1,0 0 0,0-1 0,0 1 1,0 0-1,0-1 0,0 1 0,0 0 1,0-1-1,0 1 0,0 0 1,0-1-1,1 0 0,2-7 144,1-1-1,0 0 1,0 1 0,1 0-1,1 0 1,-1 1-1,1-1 1,0 1 0,1 0-1,0 1 1,0 0-1,0 0 1,1 0 0,13-7-1,22-13-271,66-28 0,-104 51 94,155-62-2626,-133 56-1341,54-9 0,-80 18 3672,1-1 0,-1 1 0,0 0 0,0 0 0,1-1 0,-1 1 0,0 0 0,1 0 0,-1 0 0,0 1 0,0-1 0,1 0 0,-1 0 0,0 1 0,0-1 0,1 1 0,-1-1 1,0 1-1,0-1 0,0 1 0,0 0 0,0-1 0,0 1 0,0 0 0,2 2 0,-2 4-2887,-6 3 2821,-1 0 1,0 0 0,0-1-1,-1 0 1,-12 13 1,-16 21 713,22-21 1172,2-14-62,10-8-1393,1 0 0,0 0 0,-1 0 0,1 1 0,-1-1-1,1 0 1,0 0 0,-1 1 0,1-1 0,0 0 0,-1 1-1,1-1 1,0 0 0,-1 1 0,1-1 0,0 0 0,0 1 0,-1-1-1,1 1 1,0-1 0,0 0 0,0 1 0,0-1 0,0 1-1,0-1 1,0 1 0,-1-1 0,1 1 0,0-1 0,0 0 0,1 1-1,-1-1 1,0 1 0,0-1 0,0 1 0,0-1 0,0 1-1,0-1 1,1 0 0,-1 1 0,1 3 1210,6-4-764,-1-1 0,1 0 0,-1 0-1,0-1 1,1 0 0,-1 0 0,0 0 0,0-1 0,0 0 0,-1 0 0,1 0 0,0-1-1,4-4 1,11-9 1192,35-40-1,-42 41-1298,1 1-1,27-21 1,-41 35-416,-1 1-1,1-1 1,-1 1 0,1-1-1,-1 1 1,1 0-1,0-1 1,-1 1 0,1 0-1,0-1 1,0 1 0,-1 0-1,1 0 1,0 0-1,-1 0 1,1 0 0,0 0-1,0 0 1,-1 0 0,1 0-1,0 0 1,0 0 0,-1 0-1,1 0 1,0 1-1,-1-1 1,1 0 0,0 1-1,-1-1 1,1 0 0,0 1-1,-1-1 1,1 1-1,-1-1 1,1 1 0,-1-1-1,1 1 1,-1-1 0,1 1-1,-1-1 1,0 1 0,1 0-1,-1-1 1,0 1-1,1 0 1,-1-1 0,0 3-1,6 32-835,-8-19 525,-1 1 0,-1-1 0,-1 1 1,0-1-1,-1 0 0,-10 19 0,-55 90-627,45-82 969,7-13 100,6-9 334,0 0 0,1 1 0,2 1-1,-11 29 1,19-45-272,0-1-1,1 1 0,0-1 1,0 1-1,1-1 0,-1 1 1,1 0-1,1-1 0,-1 1 1,1-1-1,1 1 1,-1-1-1,1 1 0,0-1 1,0 0-1,1 0 0,0 0 1,0 0-1,0 0 0,8 9 1,-4-8 52,-1 1 1,1-1-1,1 0 1,-1-1 0,1 0-1,0 0 1,1 0-1,-1-1 1,1-1-1,0 1 1,0-2-1,14 5 1,-16-6-165,1 0-1,-1-1 1,1 0 0,-1 0-1,0-1 1,1 0 0,-1 0-1,1-1 1,-1 1 0,1-2-1,-1 1 1,0-1 0,0 0-1,0-1 1,0 0 0,13-7-1,-8 2-573,-1-1-1,-1 0 0,1-1 1,-1 0-1,-1-1 1,0 0-1,-1 0 0,0-1 1,0 0-1,10-24 1,-2 6-1612,9-20-2384,-1 0 0,16-57 0,-19 25 784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9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12172,'0'13'1553,"1"-1"1,1 1 0,6 24-1,2 23-1458,-8-44-650,-2 0-1,0 0 0,-1 0 1,-1 0-1,0 0 0,-1-1 1,-1 1-1,-9 27 0,8-33 424,0 1-1,0-1 0,-1 0 1,0-1-1,0 0 0,-1 0 0,0 0 1,-1-1-1,0 0 0,-1 0 1,1-1-1,-19 12 0,16-16 1222,11-5-27,28-5-601,81-14 1419,-98 20-1840,-1 0-1,1 0 0,0 1 1,-1 1-1,1 0 1,-1 0-1,1 1 1,13 5-1,-21-6-244,0 0 1,-1 0-1,1 0 0,-1 1 0,1-1 0,-1 1 0,0 0 0,0 0 0,0-1 0,0 1 0,0 1 0,0-1 0,0 0 0,-1 0 1,1 1-1,-1-1 0,0 1 0,1-1 0,-1 1 0,0 0 0,-1-1 0,1 1 0,0 0 0,-1 0 0,1-1 0,-1 1 1,0 0-1,0 0 0,0 0 0,-1 3 0,-1 10-1168,-1 0 1,-1 1 0,0-2-1,-8 20 1,-1 3 360,11-30 1067,1 1 0,-1-1 0,1 0 0,0 0 0,1 1 0,0 8 0,1-14 227,-1 0 0,1 0 0,-1 0 0,1-1 0,0 1 0,0 0 0,0-1 0,0 1 0,1-1 0,-1 1 0,3 3-1,5-3 2971,43-3 1771,-15 0 1613,-37-2-6026,1 1-658,-1 1 1,0-1-1,1 0 0,-1 1 0,0-1 0,1 0 0,-1 0 0,0 1 0,0-1 0,0 0 0,0 0 0,0 1 0,0-1 1,0 0-1,0 0 0,0 1 0,0-1 0,0 0 0,0 0 0,0 1 0,-1-1 0,1 0 0,-1 0 0,-5-5-1096,1 1 0,-1-1-1,1 0 1,0 0 0,0 0-1,1-1 1,0 1 0,0-1 0,0 0-1,1 0 1,0-1 0,0 1-1,-2-15 1,2-12-3255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10634,'-1'9'1007,"0"1"0,1 0-1,1 0 1,-1 0 0,4 13 0,3 8 424,19 49-1,-24-75-1331,-1 0 69,0-1 1,1 1 0,0 0 0,-1 0 0,2-1 0,-1 1 0,1-1 0,-1 0 0,1 0 0,0 0 0,1 0-1,-1 0 1,1-1 0,-1 1 0,1-1 0,0 0 0,0 0 0,1-1 0,-1 1 0,1-1 0,-1 0 0,1 0-1,0 0 1,8 1 0,21 0 684,-1-1 0,39-4 0,-41 0-1544,1 1 0,54 7 0,-62 3-1114,-6-5-2182,-3 15-4164,-15-14 3383,-11 12 1052,-11-13 1800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7:07:07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3594 15855,'0'2'552,"0"-1"0,-1 1 1,1 0-1,0 0 0,0 0 0,-1 0 0,1 0 0,-1 0 1,0 0-1,0-1 0,1 1 0,-3 2 0,-6 6-91,9-10-461,0 0 0,-1 1 0,1-1 0,0 0 0,0 0 0,0 0-1,0 0 1,0 0 0,-1 0 0,1 1 0,0-1 0,0 0 0,0 0 0,0 0-1,0 1 1,0-1 0,0 0 0,0 0 0,-1 0 0,1 0 0,0 1 0,0-1-1,0 0 1,0 0 0,0 0 0,0 1 0,0-1 0,0 0 0,0 0 0,0 1 0,0-1-1,1 0 1,-1 0 0,0 0 0,0 0 0,0 1 0,0-1 0,0 0 0,0 0-1,0 0 1,0 1 0,1-1 0,-1 0 0,0 0 0,14 25 2,0 0-1,2-1 1,1 0 0,33 34 0,92 84 1293,-136-137-1254,65 58 92,3-4-1,2-3 1,3-4-1,90 46 1,355 146 529,-328-159-588,-100-43 19,162 49-1,-217-80-55,-1-2-1,1-2 0,1-2 0,-1-2 0,1-1 1,-1-3-1,45-5 0,-10-7 99,-1-4-1,-1-3 1,-1-3-1,-1-3 1,-1-3 0,88-51-1,384-266 462,-491 310-559,1273-993 1201,-407 231-612,-65 55-479,34 46-322,-329 321 135,-395 279 28,266-116 0,-353 184-132,2 2 0,101-20 0,-171 45-123,1 1 1,-1 0 0,0 0 0,1 0-1,-1 1 1,0 0 0,16 3 0,-23-2-17,1-1 0,0 0 0,0 1 0,0-1 0,-1 0 0,1 0 0,0 0 0,0 0 1,0 0-1,0 0 0,0 0 0,-1-1 0,1 1 0,0-1 0,0 1 0,0-1 0,2-1 0,1 0-972,-1-27-8249,-17-2 3783,-7-15 762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09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10410,'-5'8'773,"1"0"0,0 0 0,0 0 0,0 1 0,1 0 0,1 0 0,-1 0 0,1 0 0,1 0 0,-1 15 0,-2 4-19,3-23-664,0 1 0,1-1 0,0 1 1,0-1-1,0 1 0,0-1 0,1 0 1,0 1-1,0-1 0,0 1 0,1-1 1,0 0-1,0 0 0,0 0 0,0 0 1,1 0-1,0 0 0,0-1 0,0 1 1,1-1-1,5 5 0,-5-5 20,1-1 0,1 1 1,-1-1-1,0 0 0,1 0 0,-1-1 0,1 1 0,0-1 1,0-1-1,0 1 0,0-1 0,0 0 0,0 0 0,1-1 1,-1 0-1,0 0 0,0 0 0,9-2 0,21-5 173,-1-2 0,0-2 0,0 0 0,-1-3 0,-1-1 0,0-1 0,-1-1 0,-1-3 0,30-22-1,-55 37-173,0-1-1,0 1 0,0-1 0,-1 0 1,1 0-1,4-8 0,-9 13-85,0-1 0,-1 1 0,1-1 0,0 1 0,-1-1 0,1 1 0,-1-1-1,1 1 1,-1-1 0,0 0 0,1 1 0,-1-1 0,0 0 0,0 1 0,0-1 0,-1 0 0,1 1 0,0-1-1,-1 1 1,1-1 0,-1 0 0,1 1 0,-1-1 0,1 1 0,-1 0 0,0-1 0,0 1 0,0-1 0,0 1-1,0 0 1,0 0 0,0 0 0,-1-1 0,1 1 0,0 0 0,-1 1 0,-2-3 0,-2 0-52,-1 0 1,-1 0-1,1 1 0,0 0 1,-1 0-1,1 0 1,-1 1-1,1 0 1,-1 1-1,1 0 1,-15 1-1,-8 2-1065,-47 10 0,55-7-695,1 1 0,-36 17 0,8-4-1321,-98 37-6798,83-45 4991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8:08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3527 1199 2530,'-12'7'529,"1"0"0,-1-1 0,-1 0 0,1-1 0,-1 0 0,0-1 0,0 0 0,-18 2 0,-32 10 860,-508 130 6244,460-120-7312,-38 5 167,-1-7 0,-255 9-1,193-30-62,-230-25 0,335 9-310,0-5 0,0-4 0,2-5 0,-103-41 0,76 17 379,-225-122 0,344 165-492,1 1 0,0-2 1,1 0-1,0 0 0,0-1 0,1 0 0,1 0 0,-1-1 1,2-1-1,0 0 0,0 0 0,1 0 0,0-1 1,1 0-1,1 0 0,0-1 0,1 0 0,0 0 0,1 0 1,0 0-1,2 0 0,-1 0 0,2-1 0,0 1 0,1 0 1,2-19-1,1 10 39,1-1-1,0 1 1,2 0 0,1 0-1,1 1 1,0 0 0,2 1 0,0 0-1,28-38 1,-19 35-38,1 2 0,0 0 1,2 1-1,0 1 0,1 1 0,2 1 0,35-20 0,32-10 38,2 4 1,1 3-1,134-35 0,-75 36 117,235-30 0,-234 55-158,208 5 1,156 40-291,-93 21 12,-332-34 196,-1 3 1,132 49-1,-188-54 71,-1 1 0,0 2-1,-1 1 1,-2 2 0,0 1-1,-1 2 1,40 37 0,-60-48 34,-2-1 0,1 2 0,-2 0 0,0 0 0,-1 1 0,0 0 0,-1 0 0,9 25 0,-13-27 24,-1-1 1,0 1 0,-1 0-1,0-1 1,-1 1 0,-1 0 0,0 0-1,-1 0 1,0 0 0,-1 0-1,0 0 1,-6 19 0,-1-8 75,-2-1 1,0 0-1,-1-1 0,-1 0 1,-1 0-1,-1-2 0,-1 0 1,0-1-1,-2 0 0,0-1 1,-33 24-1,-19 9 55,-3-3-1,-79 40 1,-283 121-2725,290-143 209,-11-3-3191,-2-6 0,-182 39 1,191-50 3579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8:12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639 200 15983,'-3'-5'4938,"-5"-8"-3290,0 0-1,-1 1 1,-10-12-1,-3 1-1136,-43-37 1,57 54-407,-1 0 1,0 0 0,-1 1-1,1 0 1,-1 1-1,0 0 1,0 1 0,-1 0-1,1 1 1,-1 0 0,1 0-1,-1 1 1,-15 0-1,24 1-106,0 1-1,0-1 1,0 1-1,0-1 1,0 1-1,0 0 1,0 0-1,1 0 1,-1 0-1,0 0 1,0 0-1,1 0 0,-1 1 1,1-1-1,-1 0 1,1 1-1,0-1 1,-1 1-1,1 0 1,0-1-1,0 1 1,-1 3-1,-1 0-26,1 1-1,-1 0 1,1 0-1,0 0 1,1 0-1,-2 8 1,-6 210-499,-2 12 386,1-160 157,-4-1 0,-42 132 0,41-165 50,-1-2 1,-3 0-1,-1 0 1,-1-2-1,-3-1 0,-34 43 1,51-73-30,-9 6-21,56-9-160,-30-4 95,-1 1 1,0 0-1,1 1 1,-1 0-1,0 0 1,0 1-1,-1 0 1,1 1-1,0 0 0,-1 0 1,0 1-1,0 0 1,0 0-1,-1 1 1,0 0-1,0 0 1,0 1-1,-1 0 1,0 0-1,0 0 0,7 13 1,-2-1-79,0 1-1,-1 1 1,-1-1-1,-1 2 1,-1-1-1,-1 1 1,6 45 0,-5-5 46,-4 0 0,-8 120 0,-35 127 692,1-2 13,35-246-693,2 0-1,13 121 1,-9-171-170,0 0 0,0 0-1,1 0 1,0 0-1,1-1 1,0 1 0,1-1-1,0 0 1,1 0-1,0-1 1,0 0 0,11 12-1,-13-17-146,0-1 0,0 0 0,0 0 0,0 0 0,0-1 0,1 1 0,-1-1 0,1 0 0,0 0 0,0-1 0,0 1 0,-1-1 0,1 0 0,1-1 0,-1 1-1,0-1 1,0 0 0,10-1 0,-2-1-664,0 0-1,0-1 0,0 0 0,-1-1 0,22-10 1,-5 0-836,-2-2 0,0-1 1,0-2-1,43-39 1,-46 33 860,37-52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8:24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70 9545,'0'-4'4821,"0"-14"-1314,-1 16-3154,1-1 0,-1 1 0,1-1 0,-1 0 1,0 1-1,0 0 0,0-1 0,-1 1 0,1 0 0,-1-1 0,1 1 1,-1 0-1,0 0 0,1 0 0,-1 0 0,0 1 0,0-1 0,-1 0 0,-3-2 1,2 2-87,-14 18 149,12-6-434,1 0 0,0 0-1,0 0 1,1 1 0,1-1 0,0 1 0,-3 20-1,-3 87-73,7-76 26,-2 436-276,7-244 278,19 1351 614,-27-968-360,-9-421-154,-43 217-1,-133 301 120,188-708-152,-10 32-3,1 0 0,2 1 0,-5 48 1,13-76-7,0 0 0,1 0 0,1 0 0,0 0 0,0 0 0,1 0 1,0 0-1,1 0 0,1 0 0,-1-1 0,2 1 0,-1-1 0,2 0 1,-1-1-1,1 1 0,8 9 0,103 101 16,-77-83 137,50 60 0,-67-64-58,-1 0 0,-2 1-1,-1 2 1,-1-1 0,-2 2 0,-2 0-1,-2 1 1,-1 1 0,-2 0-1,-1 0 1,-2 0 0,1 71-1,-6 58 151,-25 207-1,-50 167 250,36-291-43,-250 1358 1050,191-1024-1517,78-394-87,5 209-1,20-204 91,8 0 0,9-2 0,9 0-1,85 290 1,-93-407 31,4-1-1,3-2 1,3-1 0,3-1-1,3-2 1,3-2 0,3-2-1,3-2 1,3-2 0,97 90-1,-62-78-280,141 94 0,-161-127-2072,92 43-1,-140-75 802,0-1-1,1-1 0,0-1 0,40 7 0,-55-12 1071,-1 0 0,1-1 0,0 1 0,-1-1-1,1 0 1,0-1 0,-1 1 0,1-1 0,-1 0 0,1 0 0,0 0-1,-1 0 1,0-1 0,1 0 0,-1 0 0,0 0 0,0 0 0,0-1 0,0 0-1,0 1 1,-1-1 0,1-1 0,-1 1 0,0 0 0,0-1 0,4-6-1,16-40-3842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8:29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15 4324,'-6'-3'3700,"-6"-1"-2125,-34-3 7911,46 12-8720,0-4-752,0-1 0,0 1 0,0-1 0,-1 1 1,1-1-1,0 1 0,0 0 0,0-1 0,0 1 0,0-1 1,0 1-1,0-1 0,0 1 0,0 0 0,0-1 0,0 1 1,0-1-1,1 1 0,-1-1 0,0 1 0,0-1 0,1 1 1,-1-1-1,0 1 0,1-1 0,-1 1 0,0-1 0,1 1 1,-1-1-1,1 1 0,-1-1 0,0 0 0,1 1 0,-1-1 0,2 1 1,31 5 363,0-1 0,0-1 0,0-2 1,56-3-1,-31 1 202,64-12 520,-118 12-1212,-9 3-235,-61 36-6,-125 82 133,168-103 204,1 0-1,2 1 1,-1 1-1,2 1 0,1 1 1,-18 28-1,25-33 22,1 1-1,1 0 1,1 1-1,0 0 1,2 0 0,-8 34-1,13-45 1,0 0 0,0 0-1,1 1 1,0-1 0,0 1-1,1-1 1,0 0 0,3 12-1,-2-15 5,-1 0 0,1-1-1,0 1 1,0-1 0,1 0 0,0 0-1,-1 0 1,1 0 0,0 0-1,1-1 1,-1 1 0,1-1 0,0 0-1,0 0 1,6 4 0,-3-4-28,-1 0-1,2-1 1,-1 1 0,0-2 0,0 1 0,1-1-1,-1 0 1,0 0 0,1-1 0,-1 0 0,1-1-1,-1 1 1,1-2 0,-1 1 0,0-1 0,1 0-1,-1 0 1,0-1 0,10-5 0,6-3-82,-1-1 1,0-1-1,-2 0 1,33-28 0,-26 16 70,-2 0 1,0-2 0,-1-1 0,-2-1-1,-1-1 1,22-43 0,-1-12 481,37-103 0,-79 187-454,0 1-1,0 0 1,0 0 0,0 0-1,0 0 1,0 0 0,0-1-1,0 1 1,0 0-1,0 0 1,0 0 0,0 0-1,0 0 1,1 0 0,-1-1-1,0 1 1,0 0 0,0 0-1,0 0 1,0 0 0,0 0-1,0 0 1,0 0 0,0 0-1,1 0 1,-1-1 0,0 1-1,0 0 1,0 0 0,0 0-1,0 0 1,0 0 0,0 0-1,1 0 1,-1 0-1,0 0 1,0 0 0,0 0-1,0 0 1,0 0 0,1 0-1,-1 0 1,0 0 0,0 0-1,0 0 1,0 0 0,0 0-1,0 0 1,1 0 0,-1 0-1,0 0 1,0 0 0,0 1-1,0-1 1,0 0 0,0 0-1,0 0 1,1 0 0,-1 0-1,0 0 1,0 0-1,0 0 1,0 1 0,0-1-1,0 0 1,3 2-90,-1 0-1,1 0 1,-1 1 0,0-1-1,0 1 1,0-1 0,0 1-1,0 0 1,0 0 0,-1 0 0,1 0-1,-1 0 1,2 6 0,9 51-1883,-8-38 1110,3 29-3022,-1 64 0,-1-25 419,-3 34 114,-2-108 3173,-1 0 1,-1 0 0,-1 0-1,0 0 1,-7 19-1,10-35 207,0 0 0,0 0 0,0 1 0,0-1 0,0 0 0,0 0 0,0 0-1,0 0 1,0 0 0,0 1 0,0-1 0,0 0 0,0 0 0,0 0 0,-1 0-1,1 1 1,0-1 0,0 0 0,0 0 0,0 0 0,0 0 0,0 0 0,0 0 0,0 1-1,0-1 1,-1 0 0,1 0 0,0 0 0,0 0 0,0 0 0,0 0 0,0 0-1,-1 0 1,1 0 0,0 0 0,0 0 0,0 1 0,0-1 0,-1 0 0,1 0 0,0 0-1,0 0 1,0 0 0,0 0 0,-1 0 0,1-1 0,0 1 0,0 0 0,0 0 0,0 0-1,0 0 1,-1 0 0,1 0 0,0 0 0,0 0 0,0 0 0,0 0 0,0 0-1,-1-1 1,1 1 0,0 0 0,0 0 0,0 0 0,0 0 0,0 0 0,-19-12 3123,19 12-3068,0-1 0,-1 1 1,1 0-1,0 0 0,0 0 0,-1 0 0,1-1 0,0 1 0,0 0 0,0 0 0,-1-1 0,1 1 0,0 0 1,0 0-1,0-1 0,0 1 0,-1 0 0,1 0 0,0-1 0,0 1 0,0 0 0,0-1 0,0 1 1,0 0-1,0-1 0,0 1 0,0 0 0,0 0 0,0-1 0,0 1 0,0 0 0,0-1 0,0 1 0,0 0 1,0-1-1,1 1 0,-1 0 0,0 0 0,0-1 0,0 1 0,1-1 0,2-11 576,1-1 0,0 1 1,1 0-1,1 0 0,0 0 0,0 1 0,1 0 0,10-12 1,-6 10-306,1 1 0,0 0 1,0 1-1,1 0 1,27-16-1,-17 14-554,0 1-1,1 1 1,1 1 0,0 1 0,0 2-1,0 0 1,1 2 0,35-3 0,-21 3-881,-26 3 337,0-1 0,0 2 0,0 0 0,1 1 1,-1 0-1,0 1 0,0 1 0,0 0 0,14 5 0,-8 2-4562,-22-6 3693,-4 1 168,2 23 1041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8:2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610 0 7687,'0'3'336,"0"1"-1,-1-1 0,1 0 0,-1 0 0,1 0 1,-1 0-1,0 0 0,0 0 0,-1 0 1,1 0-1,0 0 0,-1-1 0,0 1 0,0 0 1,0-1-1,0 1 0,0-1 0,0 0 1,0 0-1,-6 4 0,-26 30 2282,6 1-2256,-2-2-1,-50 47 0,-81 56-3084,103-90 828,41-34 442,-2-1-1,-31 18 1,42-26 670,-1-1 1,1 0 0,-1-1-1,0 0 1,1 0 0,-1-1-1,0 0 1,-15 1 0,23-3 752,1 1 1,0-1 0,0 0-1,0 0 1,0 0 0,-1 0-1,1 0 1,0 0 0,0 0-1,0 0 1,-1 0 0,1 0-1,0 0 1,0 0 0,0 0 0,-1-1-1,1 1 1,0 0 0,0 0-1,0 0 1,-1 0 0,1 0-1,0 0 1,0 0 0,0 0-1,0-1 1,0 1 0,-1 0-1,1 0 1,0 0 0,0 0-1,0-1 1,0 1 0,0 0-1,0 0 1,0 0 0,0 0 0,0-1-1,-1 1 1,1 0 0,0 0-1,0 0 1,0-1 0,0 1-1,0 0 1,0 0 0,0 0-1,0-1 1,0 1 0,1 0-1,-1 0 1,0-1 0,0-4-17,0-1-1,0 0 1,1 0 0,0 0 0,0 0 0,0 0-1,1 1 1,0-1 0,3-6 0,-2 5 420,1 0 0,0 0 1,0 1-1,0-1 0,1 1 1,-1 0-1,10-8 0,-5 6 471,1 0-1,0 1 1,0 0-1,1 1 0,0 0 1,0 1-1,0 0 1,17-4-1,-14 7-242,1 1 0,0 0 0,0 1-1,0 0 1,-1 2 0,1 0 0,-1 0 0,1 1-1,25 10 1,9 6 272,68 38 0,-70-33-1016,50 19 1,-91-41 7,1 1 0,-1-1 0,1 0 0,0-1 0,0 1 0,-1-1 0,1-1 0,0 1 0,0-1 0,0 0 0,12-3 0,-15 2 41,0-1 0,0 0 0,0 0-1,-1 0 1,1 0 0,-1-1 0,0 1-1,1-1 1,-1 0 0,0 0 0,-1 0 0,1-1-1,0 1 1,-1 0 0,0-1 0,0 0 0,0 1-1,0-1 1,-1 0 0,3-7 0,8-37 518,-1 0-1,-2-1 1,-3 0 0,1-50 0,-2-40 3820,-4 148-3860,9 80-462,-1 145 1,-24 95-3889,9-243 448,-32 154 0,37-234 2954,0-1 0,-1 1 0,0-1 0,0 1 0,0-1 1,-1 1-1,0-1 0,0 0 0,0 0 0,-5 6 0,-17-11-1849,13 7 940,-23-17 1211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8:30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74 13164,'-22'2'3469,"21"-2"-3331,1 1 1,-1-1-1,0 0 0,1 1 1,-1-1-1,1 0 0,0 1 1,-1-1-1,1 0 0,-1 1 0,1-1 1,0 1-1,-1-1 0,1 1 1,0-1-1,-1 1 0,1-1 1,0 1-1,0-1 0,-1 1 1,1-1-1,0 1 0,0-1 1,0 1-1,0 0 0,0-1 0,0 1 1,0-1-1,0 2 0,0 1 882,5-2-1020,10-1-40,1-1 1,-1 0-1,0-1 0,1-1 1,-1 0-1,0-1 0,19-9 1,12 0 201,-34 9-98,82-16 500,-86 19-500,0 0 0,0 0 1,-1 1-1,1 0 0,0 1 1,-1-1-1,1 2 0,0-1 0,12 5 1,-17-5-48,0 1 0,0-1 0,-1 1 0,1 0 0,-1 0 0,1 0 0,-1 0 0,0 0 0,0 1 0,0-1 0,0 1 0,0-1 1,0 1-1,-1-1 0,1 1 0,-1 0 0,0 0 0,0 0 0,0 0 0,0 0 0,-1 0 0,1 0 0,-1 0 0,1 0 0,-1 1 0,0-1 0,0 0 0,-1 4 1,-1 4 8,1 0 1,-2 0 0,1 0 0,-2 0 0,1 0 0,-9 15 0,-11 16-562,-3-1 0,-1-2 0,-2 0 0,-2-2 0,-1-2 0,-1-1 0,-3-1 0,-42 31 0,47-42-1610,-55 29 0,43-27-78,40-23 2035,-7 6-739,-1 0 1,0-1-1,0 0 0,-1-1 1,0 0-1,1-1 1,-2 0-1,1-1 1,0 0-1,-1-1 1,-16 1-1,26-3 864,1 0 0,0-1-1,0 1 1,0 0 0,0-1-1,-1 1 1,1-1 0,0 0 0,0 1-1,0-1 1,0 0 0,0 0-1,-2-3 1,3 4 65,-1-1 1,1 0-1,0 0 0,0-1 0,0 1 0,0 0 1,1 0-1,-1 0 0,0-1 0,0 1 0,1 0 1,-1-1-1,0 1 0,1-1 0,0 1 1,-1 0-1,1-1 0,0 1 0,0-1 0,0 1 1,0-1-1,0 1 0,0-1 0,0 1 0,0-1 1,1 1-1,-1-1 0,0 1 0,1-1 1,-1 1-1,1 0 0,0-1 0,-1 1 0,1 0 1,0-1-1,0 1 0,0 0 0,1-1 0,7-15 724,-6 8 19,-2 8-605,-1 0-1,0 0 1,0 0 0,1 0 0,-1 0-1,1 0 1,-1 0 0,1 0-1,-1 0 1,1 0 0,0 0-1,-1 0 1,1 0 0,0 1 0,0-1-1,-1 0 1,1 0 0,0 1-1,0-1 1,0 1 0,0-1-1,0 1 1,0-1 0,0 1-1,0-1 1,0 1 0,2 0 0,24-11 4299,-21 8-4027,0 1 0,-1 0-1,1 0 1,0 1 0,0-1-1,0 2 1,0-1 0,0 0 0,0 1-1,1 0 1,-1 1 0,0-1 0,0 1-1,0 0 1,7 3 0,176 72 3438,-20-6-4054,-158-66-205,-1-1 1,1 0 0,-1-1-1,1 0 1,0 0 0,0-1-1,15-1 1,-22 0 56,1-1-1,-1 1 1,0-1 0,1 0-1,-1-1 1,0 1 0,0-1-1,0 1 1,0-1 0,0 0-1,0-1 1,0 1-1,-1-1 1,1 0 0,-1 1-1,0-1 1,0-1 0,0 1-1,0 0 1,4-7 0,10-21-1258,-1-1 0,-1-1-1,19-67 1,17-114 4084,-26 100 852,7-48 2311,-26 138-2360,-6 49-2088,-8 54-652,-15 45-156,14-83 462,2 0-1,-4 66 1,11-106-754,0 1 1,0-1 0,0 1-1,0 0 1,0-1-1,1 1 1,-1-1-1,0 1 1,1 0-1,-1-1 1,1 1 0,-1-1-1,1 1 1,0-1-1,0 0 1,-1 1-1,3 1 1,0 1 204,-3-4-276,0 1 0,0-1 0,0 0 1,0 0-1,0 1 0,0-1 1,0 0-1,1 0 0,-1 0 0,0 1 1,0-1-1,0 0 0,0 0 0,0 0 1,0 1-1,1-1 0,-1 0 0,0 0 1,0 0-1,0 0 0,1 0 0,-1 1 1,0-1-1,0 0 0,0 0 0,1 0 1,-1 0-1,0 0 0,0 0 0,1 0 1,-1 0-1,0 0 0,0 0 0,0 0 1,1 0-1,-1 0 0,0 0 1,0 0-1,1 0 0,-1 0 0,0 0 1,0 0-1,0 0 0,1 0 0,-1 0 1,0-1-1,0 1 0,0 0 0,1 0 1,91-30 1669,-50 16-1595,48-12-1,-78 24-276,0 0-1,0 0 1,0 1-1,0 1 1,0 0-1,0 0 1,0 1 0,23 6-1,-33-7-2,0 1-1,0-1 1,0 1-1,-1 0 1,1 0-1,0 0 1,0 0-1,-1 0 1,1 0-1,-1 0 1,1 0-1,-1 1 0,0-1 1,1 1-1,-1-1 1,0 1-1,0-1 1,0 1-1,0 0 1,0-1-1,-1 1 1,1 0-1,0 0 1,-1 0-1,1 0 1,-1-1-1,0 1 1,1 0-1,-1 0 1,0 0-1,0 0 1,0 0-1,-1 0 1,1 0-1,0 0 1,-1 0-1,1-1 1,-1 1-1,-1 2 1,-32 50-7064,-27 14 734,10-7 2289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8:30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37 10506,'-25'4'3747,"24"-4"-3670,1 0 1,0 0-1,-1 0 1,1 0-1,0 1 1,0-1-1,-1 0 1,1 0-1,0 1 1,-1-1-1,1 0 0,0 0 1,0 1-1,-1-1 1,1 0-1,0 0 1,0 1-1,0-1 1,0 0-1,-1 1 1,1-1-1,0 0 1,0 1-1,0-1 0,0 1 1,0-1-1,0 0 1,0 1-1,0-1 1,0 0-1,0 1 1,0-1-1,0 0 1,0 1-1,0-1 1,0 0-1,1 1 1,-1-1-1,0 0 0,0 1 1,0-1-1,0 0 1,1 1-1,-1-1 1,0 0-1,0 0 1,1 1-1,-1-1 1,0 0-1,0 0 1,1 1-1,-1-1 0,0 0 1,1 0-1,-1 0 1,1 1-1,0-1 116,1 1-1,0-1 1,0 1-1,0-1 1,-1 0-1,1 1 1,0-1-1,0 0 1,0 0-1,0 0 1,-1-1 0,1 1-1,0 0 1,0-1-1,2 0 1,37-11 200,-28 8-199,152-30 430,-143 31-549,0 1 0,0 1-1,0 1 1,0 1 0,33 5 0,-50-5-57,0 0-1,0 0 1,0 1 0,-1-1-1,1 1 1,0 0 0,-1 0 0,0 1-1,1 0 1,-1-1 0,0 1-1,0 1 1,0-1 0,-1 0 0,1 1-1,-1 0 1,5 8 0,-5-6 2,0 0 1,-1 0-1,1 0 1,-1 0-1,-1 1 1,1-1-1,-1 1 0,0-1 1,-1 1-1,0 0 1,0-1-1,-1 8 1,-1 1-352,0 0 1,-1 0 0,-1-1-1,-1 1 1,0-1 0,-1 0-1,0-1 1,-1 1 0,0-1-1,-1 0 1,-11 12 0,-11 12-3268,20-24 1902,0 0-1,-1-1 1,-1 0 0,1 0-1,-2-2 1,0 1 0,-14 8-1,-14-8-1136,41-11 2805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1:58:31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0 13517,'1'1'258,"1"0"0,-1-1 0,0 1 0,0 0 0,1 0 0,-1 0 0,0 0 0,0 0 0,0 1 0,0-1 0,0 0 0,0 0 0,-1 1 0,1-1 0,0 0 0,0 3 0,-12 17 3688,-5 1-3699,-189 253-1878,157-219 1086,-3-3-1,-95 79 0,134-122 403,10-8 93,0 0 0,0 0 0,0 0 0,0 0 1,-1 0-1,1-1 0,0 1 0,-1-1 0,0 0 0,1 0 0,-1 0 1,0 0-1,1 0 0,-5 0 0,8-5-148,-1-1 260,2 0 0,-1 0 0,0 1 0,1-1 0,0 1 0,0 0-1,0-1 1,1 1 0,-1 0 0,1 0 0,0 1 0,0-1-1,1 0 1,-1 1 0,1 0 0,-1 0 0,1 0 0,0 0-1,0 1 1,0-1 0,1 1 0,-1 0 0,0 0 0,1 1 0,0-1-1,-1 1 1,1 0 0,0 0 0,-1 1 0,1-1 0,9 2-1,-2-1 179,1 1-1,0 0 1,-1 1-1,1 1 1,-1 0-1,0 1 1,1 0-1,-2 1 1,1 0-1,-1 1 1,15 9-1,29 24 664,87 83-1,-28-5-2541,-112-114 816,-17-30-1477,-8-8 1694,9 15 802,1-1-1,0 0 1,-12-30 0,23 46-166,0 0-1,0-1 1,0 1-1,1 0 1,0-1-1,0 1 0,1-1 1,-1 1-1,1-1 1,0 1-1,1-1 0,-1 0 1,1 1-1,0 0 1,1-1-1,-1 1 0,1 0 1,0-1-1,0 1 1,4-5-1,10-11-768,1 0 0,0 1 0,2 1 0,0 1 0,38-28 1,-31 26 581,0-1 0,-2-2 0,24-27 0,-31 30 741,23-31 1833,-37 48-2141,-1-1-1,1 1 1,-1-1-1,0 0 1,-1 1 0,1-1-1,0 0 1,-1 0-1,0 0 1,1-7 0,-2 10-139,0-1 0,0 1 0,0 0 0,0-1 0,0 1 0,0 0 0,0 0 0,1-1 0,-1 1 0,0 0 0,1 0 0,-1-1 0,1 1 0,0 0 0,1-2 0,-2 3-101,0 0 0,1 0 1,-1 0-1,0 0 0,1 0 1,-1 0-1,0 0 0,1 1 0,-1-1 1,0 0-1,1 0 0,-1 0 1,0 0-1,0 1 0,1-1 1,-1 0-1,0 0 0,0 0 1,1 1-1,-1-1 0,0 0 1,0 1-1,0-1 0,0 0 1,1 0-1,-1 1 0,0-1 1,0 0-1,0 1 0,0-1 1,0 0-1,0 1 0,0-1 1,0 0-1,0 1 0,0-1 0,0 0 1,0 1-1,0-1 0,0 0 1,0 1-1,0-1 0,0 0 1,0 0-1,-1 1 0,1-1 1,0 0-1,0 1 0,-1 166 88,-7 0 1,-7-1-1,-72 315 0,53-361-56,-24 99 13,50-181-32,2 0 1,2 1-1,0 64 1,4-91 1,1-1-1,0 0 1,1 1 0,1-1 0,-1 0 0,2 0-1,7 17 1,-10-24-17,1-1-1,0 0 1,0 0-1,0 1 1,0-1-1,1 0 1,0-1-1,-1 1 1,1 0-1,0-1 1,0 0-1,0 1 1,0-1-1,1 0 1,-1-1-1,1 1 1,-1-1-1,1 1 1,-1-1-1,1 0 1,0 0-1,0-1 1,-1 1-1,8-1 1,1-1 73,-1 0 1,0-1-1,0 0 1,0-1-1,0-1 1,0 1-1,-1-2 1,1 1 0,-1-2-1,0 1 1,-1-1-1,13-11 1,-6 5 100,0-2 0,-1 0 1,-1 0-1,0-2 0,22-32 0,-30 39-125,0-1-1,-1 1 0,0-1 0,-1-1 0,0 1 0,-1-1 0,0 1 1,3-21-1,-5 25-91,-1 0-1,0 1 1,0-1 0,-1 1 0,0-1-1,0 1 1,0-1 0,0 1 0,-1 0 0,0-1-1,0 1 1,-1 0 0,1 0 0,-1 0 0,0 1-1,0-1 1,-1 1 0,1-1 0,-8-5 0,2 3-158,0 0 0,0 0 1,-1 1-1,0 1 0,0 0 0,0 0 1,-1 0-1,1 2 0,-14-4 1,-19-2-1636,-45-5 1,42 7 211,-115-15-3894,-173-32-5154,166 9 5326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4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77 12043,'13'-18'9396,"-14"14"-6556,-1 1-2568,1 0 0,-1 0 1,0 0-1,0 0 0,-1 0 1,1 1-1,0-1 0,-1 0 0,1 1 1,-1 0-1,0 0 0,0 0 0,0 0 1,0 0-1,0 1 0,0-1 0,-1 1 1,-4-2-1,-7 0-164,-1 0 0,0 1 0,1 1 0,-1 1 1,0 0-1,1 0 0,-1 2 0,0 0 0,1 1 0,0 0 0,-25 9 1,31-8-120,0 0 1,1 0 0,-1 0 0,1 1 0,0 0 0,0 1-1,0 0 1,1 0 0,0 0 0,0 1 0,1 0 0,0 1-1,0 0 1,0-1 0,1 2 0,0-1 0,1 1 0,0-1-1,-5 16 1,5-5-42,1 0 1,0 0-1,1 0 0,1 1 0,1-1 1,1 0-1,5 33 0,38 134-444,-34-151 435,59 189-282,-37-134-296,-5 2 0,-3 0 0,12 108 0,-36-115-3055,-1-46 864,2-36 2363,-1 1-1,0-1 0,0 1 0,0 0 1,0-1-1,-1 1 0,1-1 0,-1 1 0,0-1 1,0 0-1,0 1 0,-1-1 0,1 0 1,-1 0-1,0 1 0,1-1 0,-2-1 0,1 1 1,0 0-1,0 0 0,-1-1 0,1 1 1,-1-1-1,0 0 0,0 0 0,0 0 0,0 0 1,0-1-1,0 1 0,-1-1 0,-5 2 1,-34 1-4365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7:07:07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18321,'7'6'1419,"1"0"-1,1-1 0,-1-1 1,1 0-1,14 6 0,4-2-186,56 8-1,-28-6-1089,58 13-25,13 0 58,-2 6-1,165 61 0,-274-84-114,0 0-1,-1 1 0,1 1 0,-2 0 0,1 1 0,-1 1 0,-1 0 1,18 16-1,-26-20-43,0-1 1,0 1 0,-1-1 0,1 1 0,-1 0-1,0 0 1,-1 1 0,1-1 0,-1 0 0,0 1-1,-1 0 1,0-1 0,0 1 0,0 0-1,-1-1 1,0 1 0,0 0 0,-1 0 0,0-1-1,0 1 1,-1 0 0,-3 10 0,-7 17-563,-2-1-1,-1 0 1,-2-2 0,-1 0 0,-1 0 0,-1-2 0,-37 40 0,-191 173-7542,246-240 8037,-108 92-5346,-192 127 0,82-85-86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41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10730,'3'-3'634,"0"0"0,-1 0 0,1 0-1,1 0 1,-1 1 0,0-1 0,1 1 0,-1 0-1,1 0 1,-1 0 0,1 0 0,0 1 0,0-1-1,0 1 1,0 0 0,0 0 0,0 1 0,7-1-1,22-7 303,285-74 592,-156 43-1508,-122 28-99,-10 2 154,-1 2 0,1 0 0,50-2 0,-73 8-136,0 1 1,0 0-1,0 0 1,0 1-1,-1 0 1,1 0-1,0 1 1,0 0-1,0 0 1,-1 1-1,1-1 1,-1 1-1,0 1 1,0-1-1,0 1 1,0 0-1,-1 1 1,0-1-1,1 1 1,-2 0-1,7 7 1,0 8-235,-1-1 0,0 1 0,-2 1 1,0 0-1,-2 0 0,0 0 1,-1 1-1,-1 0 0,1 23 1,9 8 1532,5-61 310,-15 5-1386,-1 0 0,1 1 0,-1-1 0,0-1 0,0 1 0,0 0 0,0-1 0,-1 0 0,1 0 0,-1 1 0,0-1 0,0 0 0,-1-1 0,3-7 0,-1 2 119,1-1-1,-2 0 1,0 1 0,1-22-1,-2 27-217,-2 1 0,1-1 0,0 1 0,-1-1 0,0 1 0,0-1 1,0 1-1,-1 0 0,1-1 0,-1 1 0,0 0 0,0 0 0,-5-6 0,0 2-123,0 1 0,0 0 1,-1 1-1,-13-10 1,-1 0-979,22 16 995,-1 0 1,1 0 0,0-1 0,-1 1 0,1 0 0,0 0 0,-1-1 0,1 1 0,0 0 0,-1-1 0,1 1 0,0 0 0,0-1 0,-1 1 0,1 0 0,0-1 0,0 1 0,0-1 0,0 1-1,0-1 1,-1 1 0,1 0 0,0-1 0,0 1 0,0-1 0,0 1 0,0-1 0,0 1 0,0 0 0,0-1 0,1 1 0,-1-1 0,0 1 0,0-1 0,0 1 0,0 0 0,1-1-1,-1 1 1,0 0 0,0-1 0,0 1 0,1 0 0,-1-1 0,0 1 0,1 0 0,-1-1 0,0 1 0,1 0 0,-1 0 0,0-1 0,1 1 0,-1 0 0,1 0 0,18-8-704,5 5 322,0 1 0,1 1 0,-1 1 0,0 1 0,0 1 0,31 7 0,142 42-1583,15 15 4399,-202-63-2090,36 6 4787,-46-13-3626,0 4-1394,0-1 0,0 0 0,1 1 0,-1-1 0,0 1-1,0-1 1,0 1 0,0-1 0,0 0 0,0 1 0,0-1 0,-1 1 0,1-1 0,0 0 0,0 1 0,0-1 0,0 1 0,-1-1 0,1 1 0,0-1 0,-1 1 0,1-1 0,-1 0 0,-4-2-10,0 0 0,0 0-1,0 1 1,-1 0 0,1 0 0,-1 0 0,0 0-1,1 1 1,-1 0 0,-9-1 0,-64 4-672,66-1-200,0 0 0,0-1 1,1 0-1,-1-1 1,-19-3-1,13 2-5311,-3-3 2356,17-10-4939,9-15 4292,12 9 1997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4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11403,'-24'18'6572,"1"-1"-2862,18-14-3784,1 0 0,-1 0 1,1 0-1,0 1 1,0-1-1,0 1 0,1 0 1,-1 1-1,1-1 1,0 0-1,0 1 0,0 0 1,1 0-1,0 0 1,0 0-1,0 0 0,-2 9 1,0 3-389,1 0 0,0 0-1,1 0 1,1 20 0,1-19 78,1 1-1,1-1 1,0 0 0,6 22-1,-7-36 399,0 0 0,0 0-1,0-1 1,0 1 0,1 0-1,-1-1 1,1 1-1,0-1 1,0 0 0,0 0-1,0 1 1,1-1 0,-1-1-1,1 1 1,0 0 0,0-1-1,0 1 1,0-1 0,0 0-1,1 0 1,-1 0-1,1 0 1,-1-1 0,1 1-1,0-1 1,3 1 0,-3-2 121,0-1 0,0 1 0,0-1 0,0 1 0,0-1 0,0-1 0,0 1 0,-1 0 0,1-1 0,0 0 0,-1 0 0,1 0 0,-1 0 0,0 0 0,0-1 0,0 1 0,0-1 0,0 0 0,-1 0 0,1 0 0,-1 0 0,1-1 0,1-4 0,4-4 494,-2-1 0,1 0 0,-2 0 0,0 0 0,4-15 0,-6 19-242,-1 0-1,0-1 1,0 1-1,-1-1 0,0 1 1,-1-1-1,0 1 1,0-1-1,-3-12 1,2 19-347,0-1 0,-1 1 0,1-1 1,0 1-1,-1 0 0,0 0 1,0 0-1,0 0 0,0 0 0,-1 0 1,-2-2-1,1 1-331,0 1 0,-1 0 0,1 1-1,0-1 1,-1 1 0,0 0 0,1 0 0,-1 0-1,-8-2 1,-16-1-2532,19 4 1009,0-1 0,0 0 0,0 0 0,1-1-1,-1 0 1,1-1 0,-1 0 0,1 0 0,0-1 0,-10-7-1,-3-14-352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4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12940,'-5'7'1600,"1"1"0,-1 0 0,1 0 0,0 1 0,1-1 0,-5 18 0,5-14-1254,1 1 0,0-1 0,1 0 0,0 24 0,62 508-3738,-10-135 218,-45-328 1055,-4-52-1607,-4 52-1,-6-67 1078,1-17-2176,-11-20 2567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43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12460,'2'46'9181,"0"-24"-5929,3-14-2083,2-2-1165,0-2 1,1 1-1,-1-1 0,1 0 1,0-1-1,0 0 0,0 0 0,1 0 1,-1-1-1,1-1 0,0 1 1,-1-1-1,15-1 0,14-1-752,0-2 0,38-8-1,-42 6-1759,50-3 0,-67 8 1156,-13-1 641,1 1-1,0 0 1,0 0-1,0 0 1,0 0-1,0 1 1,0 0-1,-1 0 1,1 0-1,0 0 1,0 0-1,-1 1 1,5 2-1,-2 7-3302,-3 10 3272,-1 0 0,-2-1 1,0 1-1,-4 27 1,0 59 1358,5-88 1003,1 0 0,1-1 1,0 1-1,2-1 0,9 26 0,-3-31 2074,-11-13-3633,3 2 171,0 0-1,-1 0 1,1 0 0,0 0 0,0-1 0,0 1 0,1-1 0,-1 0-1,0 0 1,0 0 0,1 0 0,-1-1 0,0 0 0,1 1 0,-1-1 0,1 0-1,-1 0 1,0-1 0,1 1 0,-1-1 0,1 0 0,-1 0 0,0 0-1,0 0 1,0 0 0,6-4 0,-1 0 187,1-2 0,-1 1 0,0-1 0,-1 0 0,1 0 0,-2-1 0,1 0 0,-1-1 0,0 1 0,9-19-1,-12 20-241,0 1-1,0-1 0,0 0 0,-1 0 0,0 0 0,-1 0 0,1 0 0,-1 0 0,-1-1 0,1 1 0,-1 0 1,-1-1-1,1 1 0,-1 0 0,0 0 0,-5-14 0,4 16-142,0 1-1,0 0 1,0 0 0,-1 1 0,0-1-1,1 0 1,-1 1 0,-1 0 0,1-1-1,0 1 1,-1 1 0,1-1 0,-1 0-1,0 1 1,0 0 0,0 0 0,0 0-1,-1 0 1,1 1 0,-7-2-1,8 2-69,-1 1 0,1-1 0,0 1 0,0 0 0,0 0 0,0 0 0,0 0 0,0 1 0,0-1 0,0 1 0,0 0 0,0 0 0,0 0-1,0 0 1,0 1 0,1-1 0,-1 1 0,0-1 0,1 1 0,-1 0 0,1 0 0,0 0 0,0 1 0,-1-1 0,1 0 0,1 1-1,-1-1 1,0 1 0,-2 5 0,0 3-171,1 0 0,0 1 0,1-1 0,0 1 0,0 0 0,1-1 0,1 1-1,0 0 1,1 0 0,0 0 0,1-1 0,3 13 0,0 0-243,2 0 0,0-1-1,2 0 1,22 42 0,-28-58 379,1-1-1,0 1 1,1-1 0,0 0-1,0 0 1,0-1 0,9 8-1,-12-12 86,-1 0-1,1 0 0,0 0 1,-1 0-1,1 0 0,0 0 1,0-1-1,-1 1 0,1-1 1,0 1-1,0-1 0,0 0 1,0 1-1,0-1 0,0 0 1,0 0-1,0-1 0,0 1 1,-1 0-1,1-1 0,0 1 1,0-1-1,0 1 0,0-1 1,-1 0-1,1 0 0,0 0 1,-1 0-1,1 0 0,-1 0 0,1 0 1,-1-1-1,1 1 0,-1 0 1,2-4-1,4-4 130,0 0 0,-1-1-1,0 0 1,4-11 0,-7 14-77,0 0 0,0 0 1,1 0-1,0 1 0,0-1 0,1 1 1,0 0-1,0 0 0,0 1 0,0 0 0,1 0 1,7-5-1,-11 9-126,0 0 0,0 1 1,0-1-1,1 1 0,-1 0 0,0 0 0,0 0 0,0 0 1,0 0-1,1 0 0,-1 1 0,0-1 0,0 0 0,0 1 1,0 0-1,0 0 0,0 0 0,0-1 0,0 2 1,0-1-1,0 0 0,0 0 0,2 3 0,35 35-2054,-27-24 1846,-1 2-1,-1 0 1,0 0-1,-1 0 1,-1 1-1,9 29 1,-17-47 354,1 1 0,-1 0 0,0-1 0,1 1-1,-1 0 1,0 0 0,0-1 0,0 1 0,1 0 0,-1 0 0,0-1 0,0 1 0,0 0 0,0 0 0,0-1 0,0 1 0,-1 0-1,1 0 1,0-1 0,0 1 0,0 0 0,-1 0 0,1-1 0,0 1 0,-1 0 0,1-1 0,-1 1 0,1-1 0,-1 2-1,0-2 24,1-1 0,-1 1 0,1 0 0,-1 0 0,1-1 0,-1 1 0,1 0 0,-1 0 0,1-1 0,0 1 0,-1-1 0,1 1 0,0 0 0,-1-1 0,1 1 0,0-1 0,-1 1 0,1-1 0,0 1 0,0-1 0,-1 1-1,1-1 1,0 1 0,0-1 0,0 1 0,0-1 0,0 1 0,0-1 0,0 1 0,0-1 0,0 1 0,0-1 0,0 1 0,0-1 0,0 1 0,0-2 0,1-12 455,1 0 1,0-1-1,0 1 0,2 0 1,-1 0-1,12-26 1,-3 15-1313,0 1 1,29-42-1,-21 35-2441,-11 17-380,0 0 0,21-22 0,-11 14-1652,-1 8 96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4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10826,'2'6'3758,"7"20"-368,-9-25-3340,0-1 0,0 1 0,1-1-1,-1 1 1,0 0 0,0-1 0,0 1 0,1-1-1,-1 1 1,0 0 0,1-1 0,-1 1 0,1-1-1,-1 1 1,0-1 0,1 1 0,-1-1-1,1 0 1,-1 1 0,1-1 0,-1 1 0,1-1-1,0 0 1,-1 0 0,1 1 0,-1-1 0,1 0-1,0 0 1,-1 0 0,1 1 0,0-1-1,-1 0 1,1 0 0,-1 0 0,1 0 0,0 0-1,-1 0 1,1-1 0,0 1 0,-1 0-1,1 0 1,0 0 0,-1-1 0,1 1 0,-1 0-1,1 0 1,-1-1 0,1 1 0,-1-1 0,1 1-1,-1 0 1,1-1 0,-1 1 0,1-2-1,2 0 271,0-1 0,-1 0 0,0 1-1,0-1 1,1 0 0,-2-1 0,1 1 0,2-5-1,-4 7-167,1 1 0,-1-1-1,0 0 1,1 0 0,-1 0-1,0 1 1,0-1 0,0 0-1,0 0 1,0 0 0,0 1-1,0-1 1,0 0 0,0 0-1,0 0 1,0 0 0,0 1-1,0-1 1,-1 0 0,1 0-1,0 1 1,-1-1 0,1 0-1,-1 0 1,1 1 0,-1-1-1,1 0 1,-1 1 0,1-1-1,-1 1 1,1-1 0,-1 1-1,0-1 1,1 1 0,-2-1-1,-19-4 1934,3 4-4393,15 1 216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4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0 16079,'10'12'1387,"-6"-8"-711,0 1 0,-1-1 0,0 0 0,0 1 0,0 0 0,0 0 0,-1 0 0,0 0 0,4 10 0,-3-1-568,2 0 1,0 0-1,0-1 1,14 23 0,11 28-1085,-21-37 855,-2 0 0,-1 0 0,-1 0-1,-1 1 1,-1-1 0,-2 1 0,-1 0-1,-1 0 1,-1-1 0,-2 1 0,-1 0 0,-1-1-1,-1 0 1,-1-1 0,-1 0 0,-16 29 0,18-40-650,-2 0 1,0 0 0,-1-1 0,-16 18 0,2-2-1289,16-19 981,-1 0-1,1 0 1,-1-1 0,-1-1-1,0 1 1,-1-2-1,-16 12 1,19-15 368,4-2 334,1-1-1,-1 0 0,0 0 1,0 0-1,1 0 0,-1-1 1,0 1-1,-6 0 0,3-2-10,1 0 0,0-1 0,-1 0 0,1 0 0,0 0 0,0-1 0,-8-3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44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16880,'37'7'4708,"21"26"-1280,-31 6-5638,10-15-2691,10 8-128,-7-7 32,2 7-191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45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16015,'1'0'135,"-1"0"-1,0 0 1,0 0 0,0 0-1,0 0 1,1 0-1,-1 0 1,0 0 0,0 0-1,4 2 3096,-4-2-3095,0 0 0,0 0-1,0 0 1,0 0-1,0 1 1,0-1 0,0 0-1,0 0 1,1 0-1,-1 0 1,0 1 0,0-1-1,0 0 1,0 0-1,0 0 1,0 1 0,-1-1-1,1 0 1,0 0-1,0 0 1,0 0 0,0 1-1,0-1 1,0 0-1,-13 15 2249,-35 23-4342,30-25 2632,13-9-719,-18 14-153,-34 36 0,53-49 146,0-1 0,0 1 0,0 0 0,1 0 0,-1 1 0,1-1 0,1 0 0,-1 1 0,1 0 0,0 0 0,0 0 0,0 0 0,1 0 0,-1 8 1,8-7-338,6 0 305,0 0 1,1-1-1,0 0 1,0-1 0,0-1-1,17 4 1,-13-4 486,-1 0 0,0 2 0,0 0 1,15 9-1,-29-14-354,0 0 1,-1 0-1,1 1 0,0-1 1,-1 0-1,1 1 0,-1 0 1,0-1-1,1 1 1,-1 0-1,0 0 0,0-1 1,0 1-1,0 0 1,-1 0-1,1 0 0,0 0 1,-1 0-1,1 1 0,-1-1 1,0 0-1,0 0 1,0 0-1,0 0 0,0 0 1,0 0-1,0 0 0,-1 1 1,1-1-1,-2 3 1,-2 5-234,0 1 0,0-1 0,-1 0 0,-10 14 0,7-11-550,7-11 650,-42 62-6351,42-62 5981,0 0 0,0 0 0,-1-1 0,1 1 0,-1 0 1,1-1-1,-1 1 0,1-1 0,-1 1 0,0-1 0,1 0 0,-1 0 0,0 0 0,0 0 1,0 0-1,0 0 0,0-1 0,0 1 0,0-1 0,-1 1 0,1-1 0,0 0 1,0 0-1,0 0 0,0 0 0,0 0 0,-1 0 0,1 0 0,0-1 0,-2 0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2:45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18225,'2'2'554,"0"1"-1,0-1 1,-1 1-1,0-1 1,1 1-1,-1 0 1,0-1 0,0 1-1,0 0 1,-1 0-1,1 0 1,-1 0-1,1 0 1,-1-1-1,0 1 1,0 0-1,0 0 1,-1 0-1,0 3 1,1 35 344,53 295-1704,42 298 253,-51 4 609,-44-620-226,1-12 35,-1-1 0,0 1 1,-1 0-1,1-1 0,-1 1 1,0-1-1,0 1 0,-3 7 1,3-13 79,1 0 1,-1 1 0,0-1 0,1 0-1,-1 0 1,1 0 0,-1 0 0,0 0-1,1 0 1,-1 0 0,1 0 0,-1 0 0,0 0-1,1 0 1,-1 0 0,1 0 0,-1 0-1,0-1 1,1 1 0,-1 0 0,1 0-1,-1-1 1,1 1 0,-1 0 0,1-1-1,-1 1 1,1-1 0,-1 1 0,1-1-1,-1 0 1,-2-4-87,-1 0 0,2 0 0,-1 0 1,1 0-1,-1-1 0,2 1 0,-1-1 0,-1-9 0,-2-4-107,-2-5 170,-62-206 1545,-41-245 0,105 446-1346,2 0 1,0 0-1,2-1 1,2 1-1,4-36 0,-4 53-101,2 0-1,0 0 0,0 1 0,1-1 0,1 1 1,-1 0-1,2 0 0,0 1 0,0 0 0,1 0 1,0 0-1,1 1 0,-1 0 0,2 0 0,15-12 1,-9 10-19,0 1 0,1 0 0,0 1 0,35-13 0,-40 18-6,-1 1 0,1 0-1,0 0 1,0 1-1,0 0 1,0 1 0,0 1-1,1-1 1,17 3 0,-27-1-9,0-1 1,0 0 0,0 1-1,0-1 1,0 1 0,0-1-1,0 1 1,0 0 0,0 0-1,-1 0 1,1 0 0,0 0 0,0 0-1,-1 1 1,1-1 0,-1 1-1,1-1 1,-1 1 0,0-1-1,1 1 1,-1 0 0,0 0-1,0 0 1,0-1 0,0 1-1,-1 0 1,1 0 0,0 0-1,-1 0 1,0 0 0,1 1 0,-1 2-1,0 5-485,-1-1-1,0 1 1,-1 0-1,0-1 1,-6 17-1,1-2-1989,7-21 2122,-1-1 0,0 1 0,1-1 0,-1 1 0,0-1 0,0 1 0,0-1 0,-1 0 0,1 0 0,0 1 0,-1-1 0,0 0 0,1 0 0,-1 0 0,0-1 0,0 1 0,0 0 0,0-1 0,0 1 0,0-1 0,-1 0 0,1 0 0,0 0 0,-1 0 0,1 0 0,-1 0 0,1-1 0,-1 1 0,1-1 0,-1 1 0,0-1 0,1 0 0,-1 0 0,1 0 0,-1-1 0,0 1 0,1-1-1,-1 1 1,1-1 0,-1 0 0,1 0 0,0 0 0,-1 0 0,1 0 0,0-1 0,0 1 0,0-1 0,0 1 0,0-1 0,0 0 0,-3-3 0,-22-32-2777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7:11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4921 750 6022,'0'0'9070,"0"1"-9007,1-1 0,-1 1 1,1 0-1,-1-1 0,1 1 0,-1 0 1,0-1-1,1 1 0,-1 0 1,0 0-1,0 0 0,0-1 0,1 1 1,-1 0-1,0 0 0,0 0 1,0-1-1,0 1 0,-1 0 1,1 1-1,-9 4 5,1 0 0,-2 0 1,1-1-1,0-1 0,-1 1 1,0-2-1,0 1 0,-1-1 1,1-1-1,-17 2 0,1 1 152,-1199 186 3843,639-169-2918,-7-31 183,432 5-1233,89 3-95,-582-19 52,3-34-8,555 40-39,0-3 0,-96-32 1,148 34-13,0-1 0,0-2 0,2-2 0,0-2 1,2-1-1,-50-39 0,80 55-64,0-2-1,0 1 1,1-1 0,0-1 0,1 1 0,0-1 0,1-1 0,0 0-1,0 0 1,-4-12 0,9 18 25,1 0 1,-1 0-1,1 0 0,0 0 1,1 0-1,-1 0 1,1 0-1,0 0 0,1 0 1,-1-1-1,1 1 0,0 0 1,0 0-1,0 0 0,1 0 1,0 1-1,0-1 1,0 0-1,1 1 0,-1-1 1,1 1-1,0 0 0,0 0 1,0 0-1,1 0 0,0 1 1,7-7-1,8-5-45,1 1 1,0 1-1,0 1 0,44-19 0,98-29-37,-149 55 128,152-44-75,2 6 0,238-28 1,351 1-326,306 20 564,-753 50 146,441 57 0,-312 23 119,-355-59-225,-2 3-1,0 5 1,87 43 0,-145-61-115,-1 2-1,31 21 1,-49-31-62,1 0 1,-1 0 0,-1 1-1,1-1 1,0 1-1,-1 0 1,0 0 0,0 0-1,0 0 1,0 1-1,-1-1 1,1 1 0,-1-1-1,0 1 1,-1 0 0,1 0-1,-1 0 1,1 8-1,-2-9-15,0-1 1,-1 0-1,0 0 0,1 1 0,-1-1 0,-1 0 0,1 0 0,0 0 0,-1 0 0,1-1 0,-1 1 0,0 0 0,0 0 0,0-1 0,0 0 1,0 1-1,-1-1 0,1 0 0,-6 3 0,-4 3 15,0 0 1,-1-1-1,-15 5 1,26-11-22,-59 24-27,-2-3-1,-108 23 1,-134 8-858,284-50 792,-696 77-4674,423-52 1002,-532 4-9961,790-31 13421,-154 8-128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7:08:17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2977 5282 9737,'-5'-1'401,"-1"1"-1,1 1 0,0-1 1,-1 1-1,1 0 0,0 0 1,0 0-1,0 1 1,-1 0-1,1 0 0,1 0 1,-1 1-1,-6 3 1,1-2-266,0 0 1,0-1 0,-1 0 0,1-1 0,-1 0 0,1-1 0,-1 0 0,-12-1 0,-12 3 28,-66 0 535,1-5 0,-179-25-1,255 24-599,-115-17 337,1-6 0,1-6 0,-187-69 1,220 60-445,1-5 1,2-4 0,2-4-1,-158-118 1,195 122 129,3-4 1,3-1-1,1-4 1,4-1-1,2-3 1,3-2-1,-40-74 1,25 24 309,4-3-1,6-2 1,-54-192-1,71 182-423,7-1-1,5-2 0,-9-243 1,31 208-46,8-1-1,45-268 1,-27 308 118,6 0 1,5 3-1,6 0 0,112-227 1,-103 256-20,5 3-1,3 2 1,5 2 0,3 4 0,4 3 0,106-95-1,-121 131-60,1 2-1,1 3 0,3 2 0,1 4 0,2 2 0,2 3 0,0 3 0,2 2 0,1 4 0,1 3 0,0 3 0,118-10 0,-127 22-2,0 2 0,0 4-1,0 2 1,0 3-1,-1 2 1,90 27-1,-100-20 3,-1 3 0,-1 1-1,-1 3 1,-1 2 0,-1 2-1,-1 1 1,-1 3 0,42 39-1,-23-9-120,-1 3-1,-4 2 1,-3 3 0,-3 2-1,-3 3 1,-3 1-1,45 101 1,-47-75-60,-4 2 0,-5 2 0,-4 1 0,-5 2 0,17 150 0,-33-148 367,-6 0-1,-4 0 1,-5 0 0,-5-1-1,-5 0 1,-4-1-1,-5 0 1,-5-2 0,-4-1-1,-5-2 1,-60 117 0,30-89-395,-5-3 0,-6-3 0,-4-4 0,-7-4 0,-140 144 0,-3-39-4590,159-158 441,-2-4-1,-123 73 0,92-70 709,83-45 2957,-39 36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7:12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1186 0 12652,'-3'2'776,"-1"1"0,1-1-1,0 0 1,0 1 0,0 0 0,1 0 0,-1 0 0,0 0 0,1 0-1,-4 6 1,-15 18 545,-157 118 473,-279 174 1,21-18-703,418-286 582,-15 11-10521,26-26 3110,11-17 1837,16-28-4124,-2 25 5670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7:12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14638,'4'61'8183,"-14"3"-5184,-27 66-3987,15-59 1647,3-11-471,10-38-6,2 1 1,1-1-1,1 1 0,-3 27 1,8-47-149,0-1 1,0 1 0,0-1 0,0 1-1,1-1 1,-1 1 0,0-1 0,1 0-1,0 1 1,0-1 0,0 1 0,0-1-1,0 0 1,0 0 0,0 0 0,1 1 0,-1-1-1,1 0 1,0-1 0,-1 1 0,1 0-1,0 0 1,0-1 0,0 1 0,0-1-1,0 0 1,1 0 0,-1 1 0,0-1-1,1-1 1,-1 1 0,0 0 0,1-1 0,3 1-1,8 1 60,1 0 0,-1-2 0,0 0-1,27-3 1,-32 2-77,189-33-1492,-98 14-1214,-49 10 491,-1-2 0,0-3 0,-1-1 0,0-3-1,-1-2 1,-2-2 0,0-2 0,76-55-1,-9-10-2146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6:26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554 112 7719,'2'-3'596,"-1"1"-1,1 0 0,-1 0 1,0-1-1,0 1 0,0-1 1,0 1-1,0-1 0,0 0 1,-1 1-1,1-1 0,-1 0 1,0 1-1,1-1 0,-1 0 1,-1-4-1,1 2 47,-1 0 0,1 0 0,-1 1 0,0-1-1,0 0 1,-1 0 0,1 1 0,-5-8 0,4 9 559,2 2-1175,-1 0 0,1 0 0,-1 1 0,1-1 0,-1 1 0,1-1 0,-1 0 0,0 1 0,0-1 0,1 1 0,-1-1 0,0 1 0,1 0 0,-1-1 0,0 1 0,0 0 0,0-1 0,0 1 0,1 0 0,-1 0 0,0 0 0,-1 0 0,-10 22 2,0 1 0,2 0 0,1 0 0,-8 31 0,-20 111-74,19-81-21,-273 1608-5741,182-804 4126,90-628 2707,20 371 0,7-517-46,6-1 1,4-1-1,61 204 1,-59-258-1080,1 0 0,4-2-1,2 0 1,2-2 0,3-1 0,1-2 0,3-1-1,75 80 1,-95-115-1335,0 0 0,1-1-1,29 19 1,-42-30 839,1 0 1,0 0-1,0-1 0,0 0 0,0 0 0,0 0 0,1 0 1,-1-1-1,0 0 0,1 0 0,-1 0 0,1-1 1,-1 0-1,1 0 0,0 0 0,-1-1 0,1 0 0,8-2 1,21-11-4050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6:26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1215 10346,'-8'88'7917,"9"-85"-7654,-1 0 0,1 0 0,0 0 0,0 0 1,0 0-1,0 0 0,0-1 0,1 1 0,-1 0 1,1-1-1,2 4 0,-2-3-53,-2-3-193,0 0 0,0 1-1,0-1 1,1 0 0,-1 0 0,0 0-1,0 0 1,0 1 0,0-1 0,0 0-1,1 0 1,-1 0 0,0 0 0,0 0-1,0 1 1,1-1 0,-1 0 0,0 0-1,0 0 1,0 0 0,1 0-1,-1 0 1,0 0 0,0 0 0,0 0-1,1 0 1,-1 0 0,0 0 0,0 0-1,1 0 1,-1 0 0,0 0 0,0 0-1,0 0 1,1 0 0,-1 0 0,0-1-1,0 1 1,0 0 0,1 0 0,-1 0-1,0 0 1,0-1 0,7-2 95,-1 0 1,0-1-1,0 0 0,0-1 1,0 1-1,-1-1 1,0 0-1,0-1 0,0 1 1,0-1-1,-1 0 1,0 0-1,-1 0 0,5-9 1,11-23 382,16-48 0,-30 74-379,43-124 543,-7-3 0,-5-1 1,31-266-1,-66 393-644,8-122 174,-9 121-187,-1 1 0,0 0 1,-1 0-1,0 0 0,-1 0 0,0 1 1,-1-1-1,-6-13 0,9 25-12,1-1-1,-1 1 0,0 0 1,1-1-1,-1 1 0,0 0 1,0-1-1,0 1 1,1 0-1,-1 0 0,-1 0 1,1-1-1,0 1 1,0 0-1,0 1 0,-1-1 1,1 0-1,0 0 1,-1 0-1,1 1 0,0-1 1,-1 1-1,1-1 0,-1 1 1,1 0-1,-1-1 1,1 1-1,-1 0 0,0 0 1,1 0-1,-1 0 1,1 0-1,-1 1 0,1-1 1,-1 0-1,1 1 0,-1-1 1,1 1-1,0-1 1,-1 1-1,1 0 0,-2 1 1,-2 1-31,0 1 1,0 0-1,1 0 1,0 0-1,0 1 1,0-1-1,1 1 1,-1 0-1,1 0 1,-3 8-1,-5 12-46,2 1 0,1 0 0,1 1 0,1 0 0,2 0 0,-2 37 0,3 4-17,9 95 0,0-105 67,2-1 1,22 82-1,-23-112 31,2 0-1,1-1 1,1-1 0,1 0 0,1 0 0,1-1-1,21 26 1,-30-44-3,0 1 0,1-1 0,0 0 0,0-1 0,1 0 0,0 0 1,0 0-1,0 0 0,0-1 0,1-1 0,-1 1 0,1-1 0,0 0 0,0-1 0,0 0 0,1 0 0,-1-1 0,11 1 0,-11-2-39,0-1-1,-1 0 0,1 0 1,0-1-1,-1 0 1,1 0-1,-1-1 0,1 0 1,-1 0-1,0 0 0,0-1 1,-1 0-1,1-1 0,-1 1 1,0-1-1,0-1 1,0 1-1,-1-1 0,8-9 1,5-13-177,-2 0 0,0-1 1,-2-1-1,-1 0 0,10-37 0,-17 52 154,-6 13 66,1-1 0,0 1 0,0 0 0,0 0 0,0 0 0,0 0 0,0 0 1,1 0-1,-1 0 0,1 0 0,1-1 0,-2 2 6,-1 1 1,0 0-1,1 0 0,-1-1 1,1 1-1,-1 0 0,0 0 1,1 0-1,-1 0 1,1 0-1,-1 0 0,1 0 1,-1 0-1,1 0 0,-1 0 1,1 0-1,-1 0 0,0 0 1,1 0-1,-1 0 0,1 0 1,-1 0-1,1 0 0,-1 1 1,1-1-1,-1 0 0,0 0 1,1 1-1,-1-1 1,1 1-1,15 25 108,-16-25-116,62 128 640,-11-19-1606,-10-46-3486,-38-60 1363,-2-4 2824,-1 0 0,1 1 0,-1-1 0,1 0 0,0 0 0,-1 0 0,1 0 0,-1 0 0,1 0 0,-1 0 0,1 0 0,-1 0 0,1-1 0,0 1 0,-1 0 0,1 0 0,-1 0 0,1-1 0,-1 1 0,1 0 0,-1 0 0,1-1 0,-1 1 0,0 0 0,1-1 0,-1 1 0,1-1 0,-1 1 0,0-1 0,1 1 1,-1 0-1,0-1 0,0 1 0,1-1 0,-1 1 0,0-1 0,0 0 0,1 0 0,0-31-4325,-10-12 4031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6:2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56 7783,'-7'-22'4164,"-11"4"1570,-3 3-4709,21 31-5445,9 0-3620,9-5 1794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6:27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6182,'0'0'7281,"2"-4"-6197,5-15 1961,-3 10 4556,3 26-6177,8 37-1304,7 29-491,3-1 0,53 113 0,-64-213 729,-12 8-264,0 1 0,-1-1-1,0 0 1,-1 0 0,0 0 0,0 1 0,-3-16 0,2 11-23,-1-5 12,1 13-56,0 0 1,0-1-1,1 1 0,-1 0 1,2 0-1,-1 0 1,1 0-1,0-1 1,0 1-1,4-10 0,-4 16-22,0 0 0,0-1-1,0 1 1,0 0-1,0 0 1,0 0 0,0 0-1,0 0 1,0 0-1,0 1 1,0-1 0,0 0-1,0 0 1,0 1 0,0-1-1,0 1 1,0-1-1,0 1 1,-1-1 0,1 1-1,1 0 1,8 8-22,-1-1 0,0 1 0,-1 1 0,0 0 0,0 0 1,-1 0-1,7 15 0,12 14-462,40 46-2722,-20-31-3682,-20-34 258,-13-17-379,4-3 4041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6:2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13517,'0'0'8648,"-7"26"-7335,19 20-768,-2 9-193,5 20-224,2 10 32,9 11 0,-5 4-95,6-8-258,0-1-768,-12-28-1056,9-15-2372,0-6-95,-1-31-4452,-23-40 5028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6:2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0 8712,'0'2'265,"-1"0"0,1 0-1,-1 0 1,1 0-1,-1 0 1,0 0 0,0 0-1,0-1 1,0 1 0,0 0-1,0-1 1,0 1-1,-1-1 1,1 1 0,-1-1-1,1 0 1,-1 1 0,1-1-1,-1 0 1,0 0-1,1 0 1,-1 0 0,-3 0-1,-20 17 512,-35 42 1194,-59 78 0,112-130-1645,0 1-1,1 0 1,1 1 0,0-1 0,0 1 0,-4 12 0,8-20-239,0 1 0,0-1 0,0 0 0,1 0 1,-1 0-1,1 0 0,0 0 0,-1 1 0,1-1 0,0 0 0,0 0 1,0 0-1,1 1 0,-1-1 0,1 0 0,-1 0 0,1 0 0,-1 0 1,1 0-1,0 0 0,0 0 0,0 0 0,2 2 0,0-1 3,-1-1 0,1 0-1,-1 0 1,1 0 0,0-1 0,0 1-1,0-1 1,0 1 0,0-1-1,1 0 1,-1-1 0,0 1 0,7 0-1,11 1-22,0-2 0,0 0-1,40-7 1,-50 6-216,18-4-1241,0-1 1,31-10 0,-30 6-895,-1-2 1,0-1-1,-1-1 0,0-2 1,-2 0-1,50-41 1,-9 3-2612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9:40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3311 112 11691,'3'1'-61,"18"2"5110,-20-3-4915,-1-1 1,0 1 0,1 0-1,-1-1 1,0 1 0,1-1-1,-1 1 1,0 0 0,1-1-1,-1 1 1,0-1 0,0 1-1,0-1 1,0 1 0,1-1-1,-1 1 1,0-1 0,0 1-1,0-1 1,0 1 0,0-1-1,0 1 1,0-1 0,0 1-1,0-1 1,-1 1 0,1-1-1,0 1 1,0 0 0,0-1-1,0 1 1,-1-1 0,1 0-1,-1-3 390,-7 5-376,1 0 0,0 0 1,0-1-1,-1 0 0,1 0 1,0-1-1,-12-2 0,17 3-91,-315-59 4748,181 42-4031,0 5 0,-1 6 0,-148 13 1,-411 64-459,687-70-307,-1240 208-351,1033-153-1243,206-55 1011,1 1 1,-1-2-1,1 1 1,-11-2 0,15 1 279,-1 0-1905,0-7-3325,-2 2 3752,7-5-4022,19-39-2982,-15 13 6678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9:40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580 1 15855,'-8'12'1654,"-1"0"-1,0 0 1,-18 17-1,-37 28 1381,37-34-2810,-29 32-1,-28 38-86,4 4 0,-77 121 0,148-203-16,0 0-1,1 1 1,1 0 0,0 0 0,-8 30-1,14-41-68,0 0 0,1 1-1,-1-1 1,1 0-1,0 1 1,0-1 0,1 1-1,-1-1 1,1 0-1,0 1 1,1-1 0,-1 0-1,1 0 1,0 0-1,1 0 1,-1 0 0,1 0-1,0-1 1,0 1-1,0-1 1,1 0-1,5 6 1,2-1 24,0 0 1,1 0-1,0-1 1,1 0-1,0-1 1,0-1-1,1 0 0,-1-1 1,20 5-1,17 2-882,67 6-1,-102-16 428,-6-1 139,19 4-1575,-1-3-1,1 0 1,30-2 0,-49-1 1061,1 0 1,0-1-1,-1 0 1,0 0 0,0-1-1,1 0 1,-2-1-1,1 0 1,0-1 0,-1 1-1,0-2 1,0 1 0,10-9-1,-11 6-68,0 1 0,0-2 0,-1 1 0,0-1 0,5-10 0,28-54-3241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7:08:19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724 4226 12780,'-61'-63'3601,"-67"-92"0,66 67-2273,3-4 0,-47-99 0,42 52-95,5-2-1,-68-255 0,110 327-1044,3-1-1,3-1 1,3 0-1,1-73 0,8 88-194,3 0-1,2 0 1,3 1-1,2-1 1,29-86-1,3 31-24,4 2 0,5 2 0,5 3 0,4 2-1,126-159 1,-88 143 48,5 5 1,5 4-1,239-183 0,-240 217-157,3 5-1,3 4 1,3 6 0,2 5-1,156-49 1,-84 46-189,3 9 1,351-42-1,195 30 260,0 75 391,-378 33-118,-312-36-355,-2 1 0,0 2 0,0 2 0,-2 3-1,60 31 1,-83-34-381,-1 0-1,0 2 0,-1 0 0,18 22 0,-38-40 483,-1 0 0,1 1 0,-1-1 0,0 0 0,1 1 0,-1-1 0,0 1 0,1-1 0,-1 1 0,0-1 0,1 1 0,-1-1 0,0 1 0,0-1 0,0 1 0,1-1 0,-1 1 0,0-1 0,0 1-1,0-1 1,0 1 0,0-1 0,0 1 0,0 0 0,0 3-444,-2 16-295,1-19 645,1-1 0,-1 1 0,0-1 0,0 1 0,1-1 0,-1 1 0,0-1 0,0 0 0,0 0 0,1 1 0,-1-1 0,0 0 0,0 0 0,0 0 0,0 0 0,0 0 0,1 0 1,-1 0-1,0 0 0,0 0 0,0 0 0,0 0 0,0 0 0,1-1 0,-1 1 0,0 0 0,0-1 0,1 1 0,-1-1 0,0 1 0,0-1 0,1 1 0,-2-2 0,-15-10-1515,1-1-1,0 0 0,1-1 0,0-1 0,2-1 0,-1 0 0,-12-21 0,-4-15-613,-18-19 1863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0:14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2801 779 12172,'0'0'8157,"-6"-2"-5910,-72-33-1702,-90-55-1,-80-37 2734,-405-72-1064,403 133-2154,-246-55-128,379 101 23,-1 5 0,-154-1 0,214 15-29,-24 1-442,-126 14 1,174-12-1086,22-3-8185,13-7 4976,0 1 3538,1 0-1,0 1 0,1-1 0,-1 0 0,1 1 0,6-10 1,4-22-1531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0:14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706 0 11595,'-3'6'519,"-1"0"1,1-1-1,-1 0 0,0 1 1,0-1-1,-1-1 0,0 1 0,0-1 1,0 0-1,0 0 0,0 0 1,-1-1-1,0 0 0,-9 4 1,-37 24 1182,-21 22-1432,-362 244 2535,432-296-2754,-38 27 658,39-27-645,0 1 0,1-1 0,-1 0 1,0 1-1,1 0 0,-1-1 0,1 1 1,0 0-1,-1-1 0,1 1 0,0 0 1,0 0-1,0 0 0,1 0 0,-1 0 1,-1 4-1,7 3 352,2-3-345,0 0-1,0-1 0,1 1 0,0-2 1,0 1-1,0-1 0,15 6 1,73 21 96,-65-22-123,306 88-1091,-117-38-2929,-202-54 2413,1-1 0,0-1-1,0-1 1,34 1 0,-46-3 961,0-1 0,0 0 0,-1 0 0,1 0 0,-1-1 0,1 0 0,-1 0 0,0 0 0,0-1 1,0 0-1,0-1 0,0 1 0,-1-1 0,1 0 0,-1 0 0,5-5 0,27-29-3530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0:4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2790 1442 12107,'5'1'4148,"73"16"5504,-94-37-7831,10 15-1579,1 0 0,0 0 0,-1 0 0,0 1 0,0 0 0,0 1 0,-1-1 1,-6-2-1,2 1-147,-263-143 1458,-685-360-1051,207 71-331,684 395-273,-3 3 1,0 2 0,-2 4-1,-2 3 1,-120-31-1,105 33 120,-4-1-3015,93 28 2821,-1 1-1,1 0 1,-1 0-1,1 0 1,0 0-1,-1 0 1,1 0-1,0 0 1,-1 0-1,1 0 1,-1 1-1,1-1 1,0 0-1,-3 2 1,3-2-124,1 1 1,-1-1-1,0 1 1,0-1-1,0 0 1,0 0-1,0 0 1,0 1-1,0-1 1,0 0-1,0 0 1,0 0-1,0 0 1,0 0-1,0-1 1,0 1-1,0 0 1,0 0-1,-1-1 1,-7-2-5504,2 4 4026,3 1-400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0:4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535 1 15535,'-64'21'8104,"2"11"-4204,22-11-3626,-2 3-239,1 2-1,1 1 1,-41 38-1,-22 15 292,98-76-308,1-1-1,-1 0 1,1 1-1,0 0 1,0 0-1,0 0 0,0 0 1,1 1-1,0 0 1,0-1-1,0 1 1,0 0-1,1 1 1,0-1-1,0 0 0,0 1 1,1-1-1,-1 1 1,0 9-1,3-6-15,-1 1 0,2-1 0,-1 0 0,1 1 1,1-1-1,-1 0 0,2 0 0,-1-1 0,1 1 0,0-1 0,6 8 0,10 16-161,1-2-1,1 0 1,2-2-1,1-1 1,1 0-1,56 42 1,10-7-2978,4-13-3431,-88-46 5991,-3 0 21,0 0 1,1-1-1,-1 0 0,1 0 0,-1 0 0,1 0 1,0-1-1,-1 0 0,1 0 0,0-1 0,0 1 1,0-1-1,0-1 0,-1 1 0,1-1 1,10-2-1,23-18-4590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41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14 622 11755,'-3'-1'5234,"2"1"-5172,1 0 0,0 0-1,-1 0 1,1 0 0,0 0-1,-1 0 1,1-1 0,0 1 0,-1 0-1,1 0 1,0 0 0,-1 0-1,1 1 1,0-1 0,-1 0-1,1 0 1,0 0 0,-1 0 0,1 0-1,0 0 1,-1 0 0,1 1-1,0-1 1,0 0 0,-1 0-1,1 0 1,0 1 0,0-1 0,-1 0-1,1 0 1,0 1 0,0-1-1,0 0 1,-1 1 0,1 1-129,1 0 0,-1 0 0,1 0 0,0 0 0,-1 0 0,1 0 0,0 0 0,0 0 1,0-1-1,1 1 0,-1 0 0,0-1 0,1 1 0,-1 0 0,1-1 0,-1 0 0,1 1 0,0-1 0,1 1 1,45 25-467,-28-17 284,107 58-175,3-6 0,3-6-1,1-5 1,3-7-1,2-5 1,1-7 0,185 19-1,-208-41 751,0-6 0,177-17 0,-221 5 273,0-3-1,0-4 1,-1-3 0,-1-2-1,74-34 1,-108 38-176,-1-2 1,-1-2 0,0-1-1,-2-2 1,36-30-1,-57 41-240,0 0 0,0 0 1,-1-1-1,-1-1 0,0 0 0,10-20 0,-15 24-45,-1 1 0,0-1 0,-1 0-1,0 1 1,-1-2 0,0 1 0,0 0 0,-1 0 0,0-1-1,-1 1 1,-2-14 0,0 8 29,-2 1 0,0 0 0,0 0-1,-2 0 1,0 0 0,0 1 0,-2 0 0,1 0 0,-2 0 0,0 1-1,-20-22 1,4 9 61,-1 0-1,-1 2 0,-1 1 1,-37-23-1,8 12-56,-1 2 0,-1 3 0,-2 3 0,-1 2 0,0 3 0,-2 2 0,0 3 0,-1 4-1,-90-7 1,79 14-318,1 4 0,-1 3 1,1 3-1,0 4 0,0 3 0,1 3 0,-140 48 0,148-37-79,1 2 1,1 4 0,2 2-1,2 3 1,-66 52-1,95-64 50,2 1 0,0 1 0,1 1 0,2 2 0,1 0 0,2 2 0,0 1 0,3 0 0,1 2 0,-26 64 0,39-85-202,2 1 1,0 0-1,1 0 0,0 0 0,1 1 0,1-1 0,1 0 0,0 1 0,1-1 0,0 1 0,1-1 0,1 0 0,8 24 0,-7-28-316,0-1 0,1 0 0,0-1 0,1 1 0,0-1 0,1 0 1,0 0-1,0-1 0,1 0 0,0-1 0,0 1 0,1-1 0,0-1 0,0 0 0,0 0 0,1-1 0,0 0 0,0 0 0,18 5 0,53 14-3656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4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1207 8808,'0'3'412,"0"0"0,-1-1 0,1 1-1,0 0 1,1 0 0,-1 0 0,0-1-1,1 1 1,0 0 0,-1-1 0,1 1-1,0 0 1,3 3 0,-3-2 96,0-2-465,0-1 1,0 0-1,0 0 0,0 0 1,0 0-1,0 0 1,0 0-1,0 0 0,0 0 1,0 0-1,1-1 0,-1 1 1,0 0-1,0-1 1,1 1-1,-1-1 0,0 1 1,1-1-1,-1 0 0,1 1 1,-1-1-1,1 0 1,-1 0-1,0 0 0,1 0 1,-1 0-1,1-1 0,-1 1 1,1 0-1,-1-1 1,0 1-1,1-1 0,-1 1 1,0-1-1,1 0 0,-1 1 1,0-1-1,0 0 1,2-1-1,19-21 399,-2 0-1,0-2 1,-2 0-1,0 0 1,-2-2-1,23-50 1,-4 9 172,151-289 1459,-142 261-1465,56-184-1,-93 254-514,-1 0-1,3-33 1,-8 52-86,-1 1 1,1-1-1,-1 0 1,-1 1-1,1-1 1,-1 0-1,0 1 1,-1-1-1,1 1 1,-1-1-1,-1 1 0,1 0 1,-1 0-1,-4-7 1,5 11-18,1 0 1,-1 1-1,0-1 1,0 1 0,1-1-1,-1 1 1,0 0-1,0-1 1,-1 1-1,1 0 1,0 1-1,0-1 1,0 0-1,-1 0 1,1 1-1,0 0 1,-1-1-1,1 1 1,0 0-1,-1 0 1,1 0-1,-1 1 1,1-1 0,0 0-1,-1 1 1,1 0-1,0-1 1,0 1-1,-3 2 1,-4 0-45,1 1 0,0 1 0,0-1 0,1 1 0,-1 1 0,-9 9 0,0 2 13,1 1 1,2 1-1,-1 1 0,2 0 1,1 1-1,0 0 0,2 0 1,0 2-1,-12 43 0,8-14-31,3 0 1,2 0-1,-3 78 0,10-91-63,2 1-1,1 0 1,2 0-1,2-1 1,2 1 0,1-1-1,2-1 1,1 0-1,2 0 1,30 57 0,-38-86 78,0 0 1,1-1 0,0 1 0,1-1 0,0-1-1,0 1 1,1-1 0,0-1 0,0 1 0,13 7-1,-18-12 22,1-1-1,0 1 1,-1 0-1,1-1 1,0 0-1,0 0 0,0 0 1,0 0-1,0-1 1,0 0-1,0 0 1,0 0-1,0 0 0,0 0 1,0-1-1,0 1 1,0-1-1,0 0 1,0-1-1,0 1 1,-1-1-1,1 1 0,0-1 1,-1 0-1,0-1 1,1 1-1,-1 0 1,5-6-1,3-4-343,-1-1 1,0 0-1,-1-1 0,0 0 1,-1 0-1,-1 0 0,0-1 1,-1-1-1,-1 1 0,0-1 1,3-19-1,-2 11-65,1 0 0,1 1 0,17-34-1,-25 57 479,1 0 1,0-1-1,0 1 0,-1 0 0,1 0 0,0 0 0,0 0 1,0 0-1,-1 0 0,1 0 0,0 0 0,0 1 0,0-1 1,-1 0-1,1 0 0,0 1 0,0-1 0,-1 0 0,1 1 1,0-1-1,-1 1 0,1-1 0,-1 1 0,2 0 0,3 6 172,0-1-1,0 2 1,-1-1-1,0 0 0,0 1 1,0 0-1,-1 0 0,-1 0 1,4 15-1,2 1 117,8 28-284,7 22-2910,-17-59 306,0-1-1,1 0 0,10 15 1,0-3-947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42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14574,'0'0'5093,"12"33"-11724,-17-16 2435,15 22-224,-17-17 32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42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12588,'9'-17'5213,"13"-5"-4251,26-15-1788,-46 37 837,-1-1 0,1 1 1,-1-1-1,1 1 0,-1 0 0,1-1 1,-1 1-1,1 0 0,-1 0 0,1 0 1,-1 0-1,1 0 0,-1 1 0,1-1 0,0 0 1,-1 1-1,0-1 0,1 1 0,-1 0 1,1-1-1,-1 1 0,0 0 0,1 0 1,-1 0-1,1 1 0,30 30 342,-25-24-251,63 80 1713,-68-85-640,-1-10-1118,-1-1 0,1 1 0,0-1 1,1 1-1,0 0 0,0-1 0,0 1 0,1 0 1,0 1-1,0-1 0,1 0 0,0 1 0,7-9 1,-10 15-46,0-1 0,0 1-1,0-1 1,0 1 0,0 0 0,1 0 0,-1-1 0,0 1 0,0 0 0,0 0 0,1 0 0,-1 0 0,0 0 0,0 1 0,0-1 0,1 0 0,-1 1 0,0-1 0,0 0 0,0 1 0,0-1 0,0 1 0,0 0-1,0-1 1,2 2 0,-2-1 9,2 1-18,1 1 0,-1 0 1,1 0-1,-1 1 1,0-1-1,0 1 1,0-1-1,-1 1 1,1 0-1,-1 0 1,0 0-1,2 5 1,18 55-380,-20-58 322,31 134-4649,-31-135 2157,0 1-1854,5-2 2770,-6-3 293,12-29-5699,-13-3 6267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43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15695,'2'118'8144,"0"-37"-8981,-10 100 0,-7 18-2126,15-189 1952,1 0 1,-1 0-1,2 0 0,0 0 0,5 18 1,-6-25-1302,3 0-405,0 1 1665,2 3-296,-11-21-4361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43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0 13325,'-3'6'603,"1"-1"0,-1 0 0,0 0 0,-1-1 0,1 1 0,-1 0 0,0-1 0,-5 4 0,-45 30 61,19-21-1811,-51 18 1,76-31 1266,-94 21 585,104-25-680,-1 1-1,0-1 1,1 0 0,-1 1 0,0-1 0,1 1 0,-1-1 0,0 1 0,1-1 0,-1 1 0,1-1 0,-1 1-1,1-1 1,-1 1 0,1 0 0,-1-1 0,1 1 0,0 0 0,-1-1 0,1 1 0,0 0 0,0-1 0,0 1-1,-1 0 1,1 0 0,0-1 0,0 1 0,0 0 0,0 0 0,0-1 0,0 1 0,0 0 0,1 0 0,-1 1-1,9 22 306,2-8-293,0-1 0,1-1 0,0 0 0,1 0 0,1-1 0,0-1 1,1-1-1,0 0 0,1 0 0,0-2 0,0 0 0,1-1 0,0-1 0,1 0 0,0-1 0,0-1 1,0-1-1,0 0 0,30 1 0,-35-5-608,1-1-1,0-1 1,0 0 0,-1-1-1,1 0 1,-1-1 0,0 0-1,0-1 1,0-1 0,-1 0 0,1-1-1,-2 0 1,1-1 0,11-10-1,11-10-1113,-2-2 0,-1 0 0,34-45-1,40-50-2478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7:08:1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1701 0 11755,'32'42'4292,"-10"-17"32,13 9-3139,21 20-352,-5-3-160,11 18 64,-13-3-225,-7 17 161,-32-4-65,-24 22-191,-53 3-65,-46 14-384,-64 29-1890,-59 8-2754,-85-27 63,-25-5-319,-53-55-33,13-37-32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1:23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3158 1946 14157,'0'0'8745,"-3"-4"-6968,-14-20-1270,-1 2-1,-1-1 1,0 2-1,-2 1 0,-1 0 1,-47-32-1,-50-29 535,-257-184 870,-33-31-1326,-121-92-428,253 186 85,225 170-192,-1 2 1,-2 2-1,-90-33 0,26 22-36,20 8 10,0-5 0,-95-50 0,105 44-199,-1 3 1,-117-32 0,162 54-877,33 12-2823,41-1-18599,-25 4 21139,16-1-1858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1:2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1005 0 16528,'-8'3'1089,"-1"0"-1,1-1 1,-1 0 0,0-1 0,1 0 0,-1-1 0,0 1 0,-10-2 0,8 0-733,1 1 0,-1 0 0,0 1 0,1 1 0,-14 2 0,-91 31-398,-136 33 36,27-14 191,199-46-196,1 1 0,-1 1 0,2 1 0,-1 1-1,2 1 1,-37 28 0,55-38 8,0 0-1,1 0 1,-1 1 0,1-1 0,-1 1-1,1 0 1,1 0 0,-1 0 0,0 0-1,1 1 1,0-1 0,0 1 0,0-1-1,1 1 1,-1 0 0,1 0 0,0 0-1,0 5 1,1-5-6,1 1 1,0-1-1,0 1 0,0-1 0,1 0 0,0 1 0,0-1 1,0 0-1,0 0 0,1 0 0,0-1 0,0 1 1,0-1-1,1 1 0,7 6 0,25 21-778,1-1-1,1-2 1,75 42-1,-91-56-1180,1-1-1,1-1 0,0-1 1,1-1-1,0-2 0,1 0 1,0-1-1,45 6 0,-63-13 1218,-1-1 1,1 0-1,-1 0 0,1-1 0,13-2 0,-15 1 332,0-1 1,0 1 0,-1-1-1,1 0 1,-1-1 0,6-4-1,-11 8 401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8:34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3349 2935 14862,'-2'1'484,"1"-1"0,0 1 0,-1 0 0,1-1 0,-1 1 0,1-1 0,-1 0 0,1 0 1,-1 1-1,1-1 0,-1 0 0,1 0 0,-4-1 0,-24-7 2813,-30-26-2119,44 24-1027,-66-43 634,4-3 1,-130-122-1,-119-160 458,228 232-1191,-1108-1029-436,820 796 252,-194-162 56,552 478-88,-1 1 0,-2 1 1,0 2-1,0 1 0,-47-18 0,75 35-44,-27-39-27925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8:34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773 0 17008,'-9'15'1549,"-1"0"1,0-1-1,-1-1 0,-17 17 0,-54 43 1081,23-24-2735,12-5 405,-2-3-1,-2-2 1,-2-2 0,-1-3-1,-2-2 1,-1-2-1,-116 41 1,172-70-295,0-1 0,0 0-1,0 0 1,0 0 0,0 1 0,0-1-1,0 1 1,0-1 0,0 0 0,0 1-1,0 0 1,0-1 0,0 1 0,0 0-1,1-1 1,-1 1 0,0 0 0,0 0-1,1 0 1,-1-1 0,0 1 0,1 0-1,-1 0 1,1 0 0,0 0 0,-1 0-1,1 0 1,0 0 0,-1 0 0,1 0-1,0 1 1,0-1 0,0 0 0,0 0-1,0 0 1,0 0 0,0 0 0,0 0-1,1 0 1,-1 0 0,0 0 0,1 0-1,-1 0 1,1 2 0,3 4-44,1 0 1,-1 0-1,1-1 1,12 12-1,-11-11 18,263 260-2441,-119-147-2225,7-22-4019,-140-88 7302,1-1 0,0-1 0,0 0 0,1-2 0,0 0 0,34 6 0,-45-12 739,1 0-1,-1-1 1,1 0-1,-1 0 1,12-3-1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56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787 1 11851,'-2'0'231,"0"1"-1,-1 0 1,1 0-1,0 0 1,0 0-1,0 0 1,0 0-1,0 0 1,1 1-1,-1-1 1,0 1-1,1-1 1,-1 1-1,1 0 1,-1 0-1,1-1 1,0 1-1,0 0 1,-1 0-1,2 0 1,-2 3-1,-23 56 4130,21-47-4043,-137 336-142,-59 177 168,114-204-780,-81 636 0,67 342-1241,73-506 1841,58 4 2333,-14-660-1550,6-1 0,6 0 0,52 145 1,-49-195-603,4-1 0,4-1 0,4-3-1,3-1 1,85 110 0,19-15-2988,18-12-4249,-121-121 3778,-27-22 199,1-2 1,1-1 0,33 21-1,-35-34-842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5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1066 8264,'-3'8'1074,"-1"0"0,0 0 0,0 0 1,-12 14-1,11-14-344,0-1 0,0 1 0,0 0 0,-6 17 1,0 4-100,-17 60 8,26-80-658,1-1 0,0 0 0,0 1 0,0-1 0,1 0 0,1 1 0,-1-1 0,4 16 0,-4-23 16,1 0-1,-1-1 1,0 1-1,1 0 1,-1 0-1,0 0 1,1 0-1,-1 0 1,1 0-1,-1 0 1,1-1-1,0 1 1,-1 0-1,1 0 1,0-1-1,0 1 1,-1-1-1,1 1 1,0 0-1,0-1 1,0 0-1,0 1 0,0-1 1,0 1-1,-1-1 1,1 0-1,0 0 1,0 1-1,0-1 1,0 0-1,0 0 1,0 0-1,0 0 1,0 0-1,0 0 1,0-1-1,0 1 1,0 0-1,0 0 1,0-1-1,0 1 1,1-1-1,3-1-3,0-1 1,1 0-1,-1 1 0,-1-2 0,10-6 0,24-25 188,-2-2-1,-1-2 1,-2-1 0,33-51-1,94-186 1474,-132 222-1226,-2-2 1,-2-2-1,-3 0 0,19-89 0,-35 122-373,0-1 1,-2 1-1,-1-1 1,-1 0-1,-1 1 1,-2-1-1,0 0 1,-2 1-1,-1-1 0,-1 1 1,-1 1-1,-21-50 1,25 68-108,-1 0 1,0 1 0,-1-1 0,0 1-1,0 0 1,0 0 0,-1 0 0,0 1-1,0 0 1,0 0 0,-13-7 0,17 10 24,-1 1 1,1 0-1,-1 0 1,0 0 0,1 0-1,-1 0 1,0 1 0,0-1-1,0 1 1,1 0 0,-1 0-1,0 0 1,0 0-1,0 0 1,0 1 0,1-1-1,-1 1 1,0 0 0,0 0-1,1 0 1,-1 0-1,1 0 1,-1 1 0,1-1-1,-1 1 1,1-1 0,0 1-1,0 0 1,0 0-1,0 0 1,0 0 0,0 0-1,0 1 1,1-1 0,-1 0-1,-1 4 1,-3 7-51,-1 1 1,2-1-1,0 1 1,1 0-1,0 0 1,1 1-1,0-1 1,1 1 0,1 17-1,0 20-72,8 67 1,0-51 231,4-1 0,3-1 1,2 0-1,4-1 1,2 0-1,3-2 0,49 88 1,-67-136-225,1-1 0,1 0 0,1-1-1,-1 1 1,2-2 0,0 1 0,0-2 0,1 1 0,1-2 0,0 0 0,0 0 0,1-1 0,25 12 0,-33-19-561,0-1 1,0 0 0,0 0 0,0 0 0,0-1 0,-1 0-1,1 0 1,0 0 0,0-1 0,0 0 0,0 0-1,0-1 1,0 1 0,-1-1 0,1 0 0,-1-1 0,0 0-1,1 1 1,-1-2 0,0 1 0,-1 0 0,1-1 0,0 0-1,-1 0 1,7-9 0,4-29-719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58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11531,'12'59'4100,"-12"-12"-64,0 8-3043,5 1-1698,11 3-1665,5 0-1602,-21-31-192,22 4 96,-7-32-1313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58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54 221 4132,'-25'-79'3459,"25"33"193,-17 3-1474,5 7-673,12 19 1,12 33-3845,14 17-1056,-18-14-320,22 25-1,-15-23 449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58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8744,'6'18'2512,"-6"-18"-2447,0 1 1,0-1 0,0 1 0,0-1-1,-1 1 1,1-1 0,0 0 0,0 1-1,-1-1 1,1 1 0,0-1 0,-1 1-1,1-1 1,0 0 0,-1 1 0,1-1-1,-1 0 1,1 1 0,0-1 0,-1 0-1,1 0 1,-1 0 0,1 1 0,-1-1-1,1 0 1,-2 0 0,-1 1 158,4 2-1531,-1-2 1454,0 0 0,0 0 0,1 0 0,-1 0 0,1 0 0,-1 0 0,1 0 0,-1 0 0,1 0 1,0 0-1,-1 0 0,1-1 0,0 1 0,0 0 0,-1 0 0,1-1 0,0 1 0,0 0 0,1 0 0,12 12 1508,8 12-1210,-2 1 1,-1 1 0,-1 1 0,-1 0-1,21 52 1,-36-77-574,0-21 130,1-1-1,1 1 1,0 0 0,2 0-1,9-23 1,-2 5 538,-12 35-521,-1 0 0,1 0-1,-1 1 1,1-1 0,0 0 0,-1 0 0,1 1 0,0-1 0,-1 0-1,1 1 1,0-1 0,0 1 0,0-1 0,0 1 0,-1-1-1,1 1 1,0 0 0,0-1 0,0 1 0,0 0 0,0 0 0,0 0-1,0 0 1,0 0 0,0 0 0,0 0 0,0 0 0,0 0-1,0 0 1,0 0 0,0 0 0,-1 1 0,1-1 0,0 0 0,0 1-1,0-1 1,0 1 0,0-1 0,-1 1 0,1-1 0,0 1-1,0 0 1,-1-1 0,1 1 0,0 0 0,-1 0 0,1-1 0,0 3-1,13 19-652,0 1 0,-2 1 0,17 43-1,10 21-5698,-34-77 4690,2-1 0,-1 0 1,1 0-1,1 0 0,13 13 0,-16-18-193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59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16175,'32'48'4453,"-18"-12"-258,12 24-4387,6 4-769,12 27-96,-7-6 0,10 11-64,-13-16 64,3 3 64,-12-23 321,1-7 63,-9-20-384,-4-16-1057,9 5-1473,-27-37 96,18 15-161,-19-41 65,19 15 3523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7:33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14221,'0'0'10453,"2"-3"-10015,7-9-187,-7 9-59,-1 1-140,0 0 1,0 0-1,1 0 1,-1-1-1,0 1 0,1 0 1,-1 0-1,1 1 1,0-1-1,-1 0 0,1 1 1,0-1-1,0 1 1,3-3-1,29-17 603,-20 15-556,-1 0 0,1 1-1,0 1 1,1 0 0,-1 1 0,1 1-1,-1 0 1,1 1 0,0 0 0,26 3-1,10 4-96,87 22 0,-73-13 104,5 0 76,217 54 528,-252-59-656,0-2 0,0-1 0,0-1 1,1-2-1,38-1 0,167-17 64,48-1-96,2 0-7,-88 22 208,77-1 195,-275-6-416,419-4 327,-41 8 224,-201-7-348,-137 3-272,80 12 0,-20-5-5826,-103-6 5325,1-1 0,-1 1-1,0-1 1,1 0 0,-1 0 0,1 0 0,-1 0 0,0-1 0,1 1 0,-1-1 0,0 1 0,0-1 0,1 0 0,-1 0 0,0 0 0,0 0 0,0 0 0,0 0 0,0-1 0,0 1 0,0-1 0,0 1 0,-1-1 0,1 0 0,-1 0 0,1 0 0,-1 1 0,0-2 0,1 1 0,-1 0 0,0 0 0,0 0-1,-1 0 1,1-1 0,0 1 0,0-3 0,0-23-3681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17:59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 6662,'-5'2'292,"0"0"-1,1 1 1,-1 0-1,1-1 1,0 2-1,0-1 1,0 0-1,0 1 1,1 0 0,-1 0-1,1 0 1,0 0-1,0 0 1,-4 10-1,-13 15-121,-204 300 6258,218-320-6008,1 1 0,0 0 0,0-1-1,1 2 1,0-1 0,1 0 0,-4 21 0,6-28-365,1 0 1,0 0-1,0 1 0,0-1 0,1 0 1,-1 0-1,1 1 0,0-1 0,0 0 0,0 0 1,0 0-1,0 0 0,1 0 0,-1 0 1,1 0-1,0-1 0,0 1 0,0-1 0,0 1 1,0-1-1,1 0 0,-1 1 0,1-1 1,-1-1-1,1 1 0,0 0 0,0 0 0,0-1 1,0 0-1,4 2 0,3 0-48,1 0 1,-1-1-1,1 0 0,-1-1 1,1 0-1,0 0 0,-1-1 1,1-1-1,0 0 0,-1 0 1,17-5-1,12-4-1100,60-25 0,-83 28-101,0-1 0,-1-1-1,27-19 1,-4 2-1188,-12 9 246,-1-1-1,-1-1 0,37-37 1,5-6-2156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9:33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3684 1994 12716,'-3'1'616,"-1"1"1,1 0-1,-1 0 1,1 0-1,-1 0 1,1 1-1,0-1 0,0 1 1,-4 5-1,5-6-487,0 0 0,1 0 1,-1 0-1,0 0 0,-1 0 0,1 0 0,0-1 0,0 1 0,-1-1 0,1 0 0,-1 1 0,1-1 0,-1 0 0,0-1 0,1 1 1,-1 0-1,0-1 0,0 1 0,1-1 0,-1 0 0,0 0 0,0 0 0,-5-1 0,-819-101 5482,-324-54-6284,706 87 166,307 49 575,0-5 0,-162-54-1,257 65 59,1-2-1,1-2 1,0-2-1,1-1 0,1-3 1,1-1-1,2-1 1,0-2-1,2-2 0,1-1 1,-29-35-1,51 51-143,-1-1 1,2 0-1,0 0 0,1-1 0,1 0 0,1-1 1,0 0-1,1 0 0,1 0 0,0-1 1,2 1-1,0-1 0,1 0 0,2-37 0,2 33-119,1 0-1,1 1 1,1-1-1,0 1 0,2 1 1,1-1-1,1 1 1,0 0-1,2 1 1,0 0-1,2 1 1,18-23-1,2 5-146,1 1 0,2 1 0,1 3 0,2 0 0,1 3 0,54-30 0,2 6-580,179-69 0,-128 68 310,3 7-1,1 6 1,301-40-1,-347 70 877,1 5-1,0 5 1,0 4-1,0 5 1,-1 4-1,179 46 1,-227-42 126,0 3 1,-1 3 0,-2 2-1,0 2 1,-2 3 0,87 62-1,-113-70-239,-1 2 0,-1 0 0,0 1 0,-2 2 0,31 46-1,-40-51-163,0 1-1,-2 1 1,0 0-1,-2 1 1,-1 0-1,0 1 0,-2-1 1,4 32-1,-8-27-88,0 1 0,-3-1 0,0 1 0,-1-1 0,-2 1 0,-2-1 0,0 0 0,-2-1 0,-22 54 0,9-36-706,-2-1 0,-2-1 0,-2 0 0,-64 77 0,64-92-599,-1-1 0,-1-1 1,-2-1-1,-59 38 0,35-31-1058,0-3 0,-80 31 0,-27-13-1972,149-44 4044,-155 39-3968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9:38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1129 16496,'-5'-14'1969,"4"10"-1139,0 0 0,-1 0 0,0 0 1,0 0-1,0 0 0,0 0 0,-1 1 0,1-1 0,-1 1 1,0-1-1,0 1 0,0 0 0,-4-3 0,-23-31 413,22 27-1458,21 34-55,-12-23 259,71 115-415,-64-105 496,0 0 0,1 0 0,1 0 0,-1-1 0,2-1 0,-1 0 0,17 11 0,-25-19-50,0 0 1,0 0-1,0-1 0,0 1 1,0 0-1,0-1 0,0 1 1,0-1-1,0 0 0,0 0 1,0 0-1,0 0 0,0 0 0,0 0 1,0 0-1,1-1 0,-1 1 1,0-1-1,0 1 0,0-1 1,0 0-1,-1 0 0,1 0 1,0 0-1,0 0 0,2-2 1,4-4 16,-1 0 0,0 0 0,-1 0 0,9-13-1,-8 11-16,194-265-3268,44-59-4918,-32 62 2545,4-35-97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8:2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6440 9 17681,'3'-2'4244,"9"-4"-2094,-14 8-1755,-28 13-538,-10-7 677,-1-1 0,0-2 1,-61 0-1,44-3-130,-93 9 461,-220 44 0,-144 75-769,-180 84-137,-93 27 98,-1337 409 526,1886-575-467,-817 220-1338,976-274-664,0 0-4167,62-22 3115,17 1 2415,0-1 1,-1 1 0,1-1 0,0 0 0,-1 0-1,1 0 1,0 1 0,0-1 0,0 0 0,0-1-1,0 1 1,0 0 0,0 0 0,0 0 0,0-1-1,0 1 1,1 0 0,-1-1 0,0 1 0,1 0-1,-1-1 1,1 1 0,0-1 0,-1-2 0,4-12-792,12-11-1189,-3-20 2065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8:29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1 14478,'-9'9'1491,"1"1"0,1 0 0,0 0 1,-7 13-1,-26 35 448,-115 92-923,97-98-280,-83 98 0,136-145-690,0 1 1,1 1 0,0-1-1,0 1 1,1-1-1,0 1 1,0 0-1,-2 9 1,4-13-22,1 0 0,-1 0 0,1 0 0,0 0 0,0 0 0,0 1 0,0-1 0,1 0 0,-1 0 0,1 0 0,0 0 0,-1 0 0,2 0 0,-1 0 0,0-1 0,0 1 0,1 0 0,0 0 0,0-1 0,-1 1 0,1-1 0,1 0 1,1 3-1,10 6-235,1 0 1,-1-1 0,2-1-1,-1 0 1,1-1 0,0-1 0,1 0-1,21 5 1,4-1-2640,0-1 0,54 4-1,-72-12 1435,-1-1 0,0-1-1,1-1 1,-1-1-1,0-1 1,39-11-1,-35 5-1143,41-21-1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9:16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11691,'74'22'7072,"39"2"-4348,-25-7-2548,215 42 965,-122-26 254,-140-30-868,-42-7-426,-20-4-185,-3 0 12,-29-9-418,-2 1 0,0 3 0,0 3 1,-70-5-1,110 14 442,1 1 0,-1 1 0,0 0 0,1 1 0,-1 0 0,1 1 0,0 1 0,0 0 0,0 1 0,0 1 0,1 0 0,0 0 0,0 2 0,1-1 0,0 2 0,0 0 1,1 0-1,0 1 0,0 0 0,1 1 0,-13 18 0,5-2 175,1 1 0,2 1 0,0 1-1,2 0 1,1 1 0,2 0 0,-7 36 0,8-24 111,3 0 0,1 0 0,2 1 0,6 80-1,0-90-65,1-1 0,11 37-1,-13-60-145,1 0-1,0-1 1,0 0 0,1 1-1,1-1 1,-1-1-1,1 1 1,1-1 0,0 0-1,0 0 1,12 12 0,-14-18-90,0 1 1,0-1 0,0 0-1,0 0 1,0-1 0,0 1-1,0-1 1,1 0 0,-1 0-1,0-1 1,1 1 0,-1-1-1,1 0 1,-1 0 0,0 0-1,1-1 1,-1 1 0,1-1 0,-1 0-1,0-1 1,0 1 0,0-1-1,0 0 1,4-2 0,4-2-422,0 0 0,-1-1 1,0 0-1,0-1 0,-1-1 1,17-16-1,-16 12-156,1-1-1,-2 0 0,0-1 1,-1 0-1,0 0 1,-1-1-1,-1 0 1,0-1-1,7-31 0,-11 36 598,-1-1-1,0 1 1,-1-1-1,0 1 1,-1-1-1,-1 0 1,0 1-1,-1-1 0,0 1 1,-1 0-1,0 0 1,-1 0-1,0 0 1,-9-18-1,12 29 84,0 0 1,0-1-1,1 1 1,-1 0-1,0-1 0,1 1 1,-1-1-1,1 1 0,0-1 1,0 0-1,-1 1 0,1-1 1,0 1-1,0-1 0,1-1 1,-1-2 72,0 4-102,0 1-1,0 0 1,0 0-1,0-1 1,0 1-1,0 0 1,-1 0 0,1-1-1,0 1 1,0 0-1,0 0 1,1-1-1,-1 1 1,0 0-1,0 0 1,0-1 0,0 1-1,0 0 1,0 0-1,0-1 1,0 1-1,0 0 1,1 0-1,-1 0 1,0-1 0,0 1-1,0 0 1,0 0-1,1 0 1,-1-1-1,0 1 1,0 0-1,0 0 1,1 0 0,-1 0-1,0 0 1,1-1-1,9-4 169,0-1 0,0 1-1,1 1 1,0 0 0,0 0 0,0 1 0,15-2-1,94-10 731,-49 8-296,-45 4-380,122-23 1361,-146 26-1555,-1-1-1,1 0 1,-1 1-1,0-1 0,0 0 1,1 0-1,-1 0 1,0 0-1,0 0 0,0 0 1,0 0-1,0-1 0,0 1 1,0 0-1,-1 0 1,1-1-1,0 1 0,-1 0 1,1-1-1,-1 1 1,1-1-1,-1 1 0,0-1 1,1-1-1,0-37 705,-1 33-641,-6-81 1533,-4 115-940,11-15-573,0 1 0,0 0 1,1-1-1,1 0 0,7 21 1,1 7 57,22 92 149,33 163 217,-56-235-1782,2 76 0,-13-119 1120,-3-2-4344,4-14 4234,0-1-1,-1 1 1,1-1 0,0 0-1,-1 0 1,1 1-1,-1-1 1,1 0-1,0 1 1,-1-1 0,1 0-1,-1 0 1,1 0-1,-1 0 1,1 1-1,-1-1 1,1 0-1,-1 0 1,1 0 0,0 0-1,-1 0 1,1 0-1,-1 0 1,1 0-1,-1 0 1,1 0-1,-1-1 1,1 1 0,-1 0-1,1 0 1,-1 0-1,1-1 1,0 1-1,-1 0 1,1 0 0,-1-1-1,1 1 1,-1-1-1,-3-11-4021,1-36 1126,4 44 3056,0 0 1,-1 1 0,2-1-1,-1 0 1,0 1-1,1-1 1,-1 1-1,4-5 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9:16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11275,'1'12'1071,"0"1"0,1-1 1,0-1-1,1 1 0,0 0 0,7 15 1,8 32-179,10 102-180,10 205 0,-29-240-474,-10-85-174,-1-2-1646,5-20-4515,-6-50 622,3 6 2662,-4-34-823,17 0 1836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9:17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23 5894,'0'-1'100,"-1"1"1,1-1-1,0 0 1,0 1-1,0-1 0,0 0 1,0 0-1,0 1 1,0-1-1,0 0 1,0 1-1,0-1 1,0 0-1,0 1 1,0-1-1,1 0 1,-1 0-1,0 1 1,0-1-1,1 1 1,-1-1-1,0 0 1,1 1-1,-1-1 1,1 1-1,-1-1 1,1 1-1,-1-1 1,1 1-1,-1-1 1,1 1-1,0-1 1,-1 1-1,1 0 0,0-1 1,-1 1-1,1 0 1,0 0-1,-1 0 1,1-1-1,0 1 1,-1 0-1,1 0 1,1 0-1,-1 1 78,1 0-1,0 0 1,-1 0-1,0 1 0,1-1 1,-1 0-1,0 0 1,0 1-1,1-1 1,-1 1-1,0 0 0,-1-1 1,1 1-1,0-1 1,0 1-1,-1 0 1,1 0-1,-1 0 1,1-1-1,-1 5 0,17 56 782,2 17-663,-10-6 560,-2 114 0,-8-152-270,-1 1-1,-3 0 1,0-1 0,-3 0-1,-13 43 1,18-71-438,0 0 1,0 0-1,-1 0 0,1 0 0,-1-1 1,-1 1-1,1-1 0,-1 0 0,0 0 1,-1-1-1,0 1 0,1-1 0,-1-1 1,-1 1-1,1-1 0,-1 0 0,-7 3 0,9-5-140,1-1 1,0 0-1,-1 0 0,1 0 0,0 0 0,-1-1 0,1 0 0,-1 0 0,1 0 0,-1 0 0,1-1 0,-1 0 0,1 0 0,0 0 0,-1 0 0,1-1 0,0 0 0,0 0 0,0 0 0,0 0 0,0 0 0,1-1 0,-1 0 0,1 0 0,-1 0 0,1 0 1,0 0-1,0-1 0,-4-6 0,2 3-52,0-1 1,1-1-1,0 1 1,0-1-1,1 1 1,0-1 0,1 0-1,0 0 1,0 0-1,1-1 1,0 1-1,0 0 1,1 0 0,1-1-1,-1 1 1,2 0-1,-1 0 1,1 0-1,0 0 1,5-11 0,-5 12 33,1 1 0,0-1 0,1 1 0,0-1 1,0 1-1,0 0 0,1 1 0,0-1 1,0 1-1,1 0 0,-1 0 0,1 0 0,1 1 1,-1 0-1,1 0 0,0 1 0,0 0 0,0 0 1,1 1-1,-1 0 0,1 0 0,13-3 1,-17 6 12,1-1 0,-1 1 0,0 1 0,1-1 0,-1 1 0,0-1 0,1 1 0,-1 0 0,0 1 0,0-1 0,0 1 0,0 0 0,0 0 0,-1 0 0,1 0 1,0 1-1,-1-1 0,0 1 0,0 0 0,1 0 0,-2 0 0,1 1 0,0-1 0,-1 1 0,1-1 0,-1 1 0,0 0 0,0 0 0,1 6 0,3 3 15,-1 1 0,0 1 0,-2-1 0,1 0 0,-2 1 0,0 0 0,0 20-1,-3-18 0,-1 1-1,0-1 0,-1 0 0,-1 0 0,-1 0 0,-1-1 0,0 0 0,-1 0 0,-1 0 0,0 0 0,-19 24 0,-7 6 34,-2-2 0,-53 48-1,50-46 42,39-45-86,0 0 0,0 0 0,0 1 0,-1-1 0,1 0 0,0 0 0,0 1 0,1-1 0,-1 0 0,0 0 0,0 1 0,1-1 0,-1 0 0,1 0 0,-1 0 0,1 0 0,-1 0 0,1 1 0,-1-1 0,1 0 0,0 0 0,0 0 0,0 0 0,1 1 0,-2-2 3,4 3 10,0 0-1,0 0 1,0 0-1,0 0 1,0-1 0,1 1-1,-1-1 1,1 0-1,-1-1 1,10 3-1,57 9 103,-52-10-102,10 1-388,0-1-1,0-1 1,0-2 0,39-3-1,-46 0-1096,0-1 1,0-1-1,32-12 0,-49 15 820,1-1 1,-1 0-1,0 0 1,1-1-1,-2 0 1,1 0-1,0 0 1,-1 0-1,0-1 1,0 1-1,0-1 1,0 0-1,5-11 1,0-3-1361,0 0 1,9-29-1,-16 43 1810,20-35-342</inkml:trace>
  <inkml:trace contextRef="#ctx0" brushRef="#br0" timeOffset="1">502 515 3203,'-21'-30'2749,"21"29"-2632,0 1-1,0 0 0,1-1 1,-1 1-1,0-1 0,1 1 0,-1 0 1,0-1-1,0 1 0,1 0 1,-1 0-1,1-1 0,-1 1 1,0 0-1,1 0 0,-1-1 0,1 1 1,-1 0-1,0 0 0,1 0 1,-1 0-1,1 0 0,-1-1 1,1 1-1,-1 0 0,1 0 1,-1 0-1,0 0 0,1 0 0,-1 1 1,1-1-1,-1 0 0,1 0 1,-1 0-1,1 0 0,22 1 726,172 15 4429,-135-14-2777,-1 2 0,111 24 0,-159-25-2291,1 0-1,-1 1 1,0 0-1,0 1 1,-1 1-1,12 6 1,-18-9-175,0 0 1,-1 0 0,1 1-1,-1-1 1,0 1 0,0-1-1,0 1 1,0 0-1,-1 1 1,1-1 0,-1 0-1,0 1 1,0-1-1,-1 1 1,1-1 0,-1 1-1,1 8 1,-1 0-97,0 0 0,-1-1 1,-1 1-1,0 0 0,-1 0 0,0-1 1,-1 0-1,-6 20 0,-6 5-1088,-27 50 0,38-79 928,-5 11-336,5-11 51,0 0 1,0 0-1,0 0 0,-1-1 1,-1 0-1,1 0 0,-1 0 1,-11 10-1,15-16 233,-2 3-883,-1 0 0,1 0 0,-1-1 0,0 0 0,0 0 0,-11 5-1,16-8 1038,-1 0-1,1 0 0,0 0 0,-1 0 1,1 0-1,-1 0 0,1 0 0,-1 0 0,1 0 1,0 0-1,-1-1 0,1 1 0,-1 0 0,1 0 1,0 0-1,-1 0 0,1-1 0,0 1 0,-1 0 1,1 0-1,0-1 0,-1 1 0,1 0 1,0 0-1,-1-1 0,1 1 0,0 0 0,0-1 1,-1 1-1,1-1 0,0 1 0,0 0 0,0-1 1,0 0-1,-1-30-3670,3-25 3114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9:18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1 314 4708,'117'-265'10784,"-115"261"-10527,0 1 0,0-1 0,0 1 0,0 0 0,0 0-1,1-1 1,-1 1 0,1 1 0,0-1 0,0 0 0,0 1 0,0-1 0,1 1 0,-1 0 0,6-2 0,-9 4-243,0 0 1,1 0 0,-1-1 0,0 1 0,0 0-1,1 0 1,-1 0 0,0 0 0,0 0-1,1 0 1,-1 0 0,0 0 0,0 0 0,1 0-1,-1 0 1,0 1 0,0-1 0,1 0 0,-1 0-1,0 0 1,0 0 0,1 0 0,-1 0 0,0 1-1,0-1 1,0 0 0,1 0 0,-1 0 0,0 0-1,0 1 1,0-1 0,0 0 0,1 0-1,-1 1 1,0-1 0,0 0 0,0 0 0,0 0-1,0 1 1,0-1 0,0 0 0,0 1 0,0-1-1,0 0 1,0 0 0,0 1 0,0-1 0,13 23 356,-2 0 1,-1 0 0,-1 1 0,0 0 0,9 50 0,12 142 621,-23-154-726,20 237-988,-18 486 0,-32-533-3861,10-135 1328,-21 103-5998,30-152 4715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9:18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15086,'0'0'4314,"6"3"-775,10 5-3546,1-1-1,0-1 1,29 7-1,34 13-133,-55-15 253,-1 1-1,-1 1 1,0 0-1,-1 2 1,-1 1-1,0 1 1,-1 0-1,-1 2 1,0 0-1,-2 1 1,27 40-1,-34-44-192,-1 1 1,0 0-1,-1 1 0,-1 0 1,-1 0-1,0 1 0,3 25 0,-7-28-398,0 0 0,-1 0 0,-1 0 0,-1-1-1,0 1 1,-1 0 0,-1 0 0,-1-1 0,-8 25-1,10-35 28,0 0-1,-1-1 1,1 0-1,-1 1 1,0-1-1,0 0 1,0-1 0,-1 1-1,1 0 1,-1-1-1,0 0 1,0 0-1,0 0 1,-1 0-1,1-1 1,-1 0-1,1 0 1,-1 0-1,0 0 1,0-1-1,0 1 1,0-1-1,0-1 1,0 1-1,0-1 1,0 0 0,0 0-1,-5-1 1,-49-13-4038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7:34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14894,'4'20'4427,"8"33"661,-7-33-5232,1 0 1,0 0-1,2-1 1,11 22 0,-11-28 338,0 0 1,0-1-1,1 1 0,1-2 1,0 1-1,1-1 1,0-1-1,0 0 0,1 0 1,1-2-1,13 9 1,2-3 287,0-1 0,2-1 1,-1-2-1,43 10 1,-2-6-365,1-2 0,0-4 0,0-2 0,134-8 0,286-57 406,-393 44-503,321-55 17,191-25 29,-502 87-56,0 4 1,0 6-1,-1 4 1,1 5-1,161 37 1,600 165 1172,-490-127-1324,-336-80-1250,0-3-1,0-1 1,68-6 0,-99 2 503,-1 0 1,1 0 0,-1-1-1,0-1 1,0 0-1,0 0 1,0-1 0,-1 0-1,0-1 1,0 0 0,10-9-1,-6 4-562,0-2 0,-1 1 0,-1-2 0,0 0 0,0 0 0,11-21 0,23-43-3058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9:1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4 4132,'-27'-3'1924,"27"3"-1860,-1 0-1,1 0 0,-1 0 0,1 1 1,-1-1-1,1 0 0,-1 0 0,1 1 1,-1-1-1,1 0 0,-1 1 0,1-1 0,-1 0 1,1 1-1,0-1 0,-1 0 0,1 1 1,0-1-1,-1 1 0,1-1 0,0 1 1,0-1-1,-1 1 0,1-1 0,0 1 1,0-1-1,0 1 0,0-1 0,0 1 1,-1-1-1,1 1 0,0 0 0,0-1 1,0 1-1,1 0 0,-1 1-28,0-1 0,-1 1 0,1-1 0,0 1 0,-1-1 0,1 0 0,-1 1 0,1-1 0,-1 1 0,0-1 1,1 0-1,-1 1 0,0-1 0,0 0 0,0 0 0,-2 2 0,-2 4-49,4-2 231,0-1-1,0 1 1,0-1 0,1 1-1,0 0 1,0 0-1,1 6 1,-1-7 47,0-3-119,1 1 1,-1-1-1,1 0 1,-1 0-1,1 1 1,0-1 0,-1 0-1,1 0 1,0 0-1,0 0 1,0 0-1,0 0 1,0 0-1,0 0 1,0 0 0,0 0-1,0-1 1,1 1-1,-1 0 1,0-1-1,0 1 1,1-1 0,1 1-1,-2-1 168,5 3 96,0-1 0,1-1 0,-1 1 0,1-1 1,-1 0-1,1-1 0,-1 1 0,1-1 0,0-1 0,-1 1 0,11-3 0,15-1 821,123-7 1086,51-3-4253,-85 11-3310,-80 4 278,-2 3-3419</inkml:trace>
  <inkml:trace contextRef="#ctx0" brushRef="#br0" timeOffset="1">12 434 10442,'79'12'4132,"24"24"-96,-26-16-1922,15 1-2915,-5-13-576,-2 6-834,-14-14-479,-15 0-609,-9 0-160,-35-22-449,8 30 929,-50-30 2979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9:19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4612,'-10'8'940,"-1"1"0,0-1-1,-1-1 1,-22 12 0,19-12-188,14-7-666,0 1 0,0-1-1,0 1 1,-1 0 0,1-1 0,0 1 0,0 0 0,0 0 0,0-1-1,0 1 1,0 0 0,0 0 0,1 0 0,-1 0 0,0 0 0,0 0-1,1 1 1,-1-1 0,1 0 0,-1 0 0,1 0 0,-1 0 0,1 1-1,0-1 1,0 0 0,-1 3 0,2-2 26,0 0 0,-1 0-1,1-1 1,0 1 0,0 0 0,0 0-1,0 0 1,0-1 0,0 1 0,1 0-1,-1-1 1,1 1 0,-1-1 0,3 2-1,6 4 275,-1 0-1,1-1 0,0-1 0,15 7 0,59 16 2265,126 26-1,51 16 102,-253-67-2673,0 0-1,0 0 1,-1 1-1,0 0 0,10 7 1,-16-10-60,-1 0 1,1 0-1,-1 0 1,1 1-1,-1-1 1,1 0-1,-1 0 1,0 1-1,1-1 1,-1 0-1,0 1 1,0-1-1,0 0 1,0 1-1,0-1 0,0 1 1,-1-1-1,1 0 1,0 0-1,-1 1 1,1-1-1,-1 0 1,1 0-1,-2 2 1,2-3 10,-4 7 55,0-1 0,-1 0 1,0-1-1,0 1 0,-1-1 0,1 0 0,-1 0 1,0-1-1,0 1 0,-11 4 0,-8 8 127,15-10-225,1 0 0,1 0 0,-1 1 0,1 0 0,1 1 0,-1-1 0,-6 13 0,14-20-14,0 1 1,1-1 0,-1 1-1,0-1 1,1 1-1,-1-1 1,1 0-1,0 1 1,0-1-1,-1 0 1,1 1-1,0-1 1,0 0 0,0 0-1,0 0 1,0 0-1,1 0 1,-1 0-1,2 1 1,-2-1-17,2 1-49,0 0 0,1 1 0,0-2-1,0 1 1,-1 0 0,1-1 0,0 1-1,0-1 1,0 0 0,1 0-1,-1-1 1,0 1 0,0-1 0,0 0-1,0 0 1,7-1 0,8-2-964,-1-1 0,26-7 0,-21 4-291,-1-1 1,1-1 0,-1-2-1,-1 0 1,0 0-1,-1-2 1,0-1 0,-1-1-1,26-24 1,0-25-2726,-30 45 3057,16-28-606,-26 34 1526,0-1 0,-1 0 0,-1 0 0,2-16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9:1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71 204 8072,'81'31'4296,"-50"-21"-2659,0 2-1,-1 1 0,53 31 1,-72-37-1491,-1 0 1,-1 1-1,1 0 0,-1 1 1,-1-1-1,0 2 0,0-1 0,-1 1 1,12 21-1,-17-26-137,0 0 0,0-1 0,-1 1 0,0 0 0,0 0-1,0 0 1,-1 0 0,1 0 0,-1 0 0,0-1 0,-1 1 0,1 0 0,-1 0-1,0 0 1,0 0 0,-1 0 0,1-1 0,-1 1 0,0 0 0,0-1 0,-1 0-1,1 1 1,-1-1 0,0 0 0,0 0 0,-6 5 0,-12 10 53,0-1 1,-1-1-1,-1-1 0,-1-1 1,-1-1-1,0-1 1,-34 13-1,23-10 14,1 1-1,-53 36 1,87-53-76,-1 1-1,1 0 1,0-1 0,-1 1 0,1 0-1,0 0 1,0 0 0,0 0 0,0 0-1,0 0 1,0 0 0,0 0-1,0 0 1,0 1 0,1-1 0,-1 0-1,0 0 1,1 1 0,-1-1 0,1 1-1,0-1 1,-1 0 0,1 1 0,0-1-1,0 3 1,0-3-10,1 0-1,0 0 1,0 1-1,1-1 1,-1 0-1,0 0 1,0 0 0,0 0-1,1-1 1,-1 1-1,0 0 1,1 0-1,-1-1 1,1 1-1,-1-1 1,1 1 0,-1-1-1,1 0 1,1 1-1,13 1-171,-1 0 0,1-1-1,24-2 1,-3-3-258,-1-1 1,0-3-1,0 0 1,-1-3-1,0 0 1,-1-3-1,0 0 0,-1-3 1,-1 0-1,-1-2 1,0-2-1,46-39 1,-48 33 331,0 0 0,-2-1 0,-2-2 0,0-1 0,-2-1 0,-1 0 0,-2-2 0,-1-1 0,-2 0 1,-1-1-1,19-66 0,-4-63 642,-30 161-465,-1 37 102,-3 55 287,-5 0 0,-3 0 0,-4-2 1,-4 1-1,-30 84 0,27-104 111,-4-1 1,-2-2-1,-4 0 1,-2-2-1,-57 79 1,85-133-520,2-3-11,0-1 0,0 1 1,1 0-1,0 0 0,0 0 0,0 0 1,0 1-1,1-1 0,0 1 0,0-1 1,1 1-1,-1 7 0,7-8 249,10-1-57,0-1 0,1 0-1,0-1 1,27-1 0,-21 0 37,-1 0 1,28 6 0,-39-5-221,0 1 1,0 0 0,0 1 0,-1 0 0,1 0 0,-1 1 0,0 0 0,-1 0 0,1 1 0,-1 1 0,9 8 0,-12-9-36,1 0 0,-1 1 1,-1 0-1,1 1 0,-1-1 1,0 1-1,-1-1 0,0 1 1,0 0-1,-1 0 1,1 1-1,-2-1 0,2 16 1,-2 1-17,-1-1 0,-1 1 0,-1-1 0,-1 0 0,-1 0 0,-1 0 0,-9 24 0,-70 157-2630,52-134-59,27-58 1469,-1-1 1,-1 0-1,0 0 1,-1-1-1,0 0 1,-18 18-1,10-12-3218,-3-31-33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09:2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647 349 10986,'-2'9'444,"0"0"0,-1 0-1,0 0 1,0-1-1,-1 1 1,0-1-1,0 0 1,-1 0 0,0-1-1,0 1 1,-1-1-1,-8 8 1,-12 10 9,-54 40 0,41-34-1440,-8 5-1172,-77 48 1,106-73 1854,-2-1 0,0-1 0,0-1 1,0 0-1,-1-2 0,0 0 0,-34 4 0,51-10 346,0 1-1,0-1 1,1 0 0,-1 0 0,0 0-1,0-1 1,0 1 0,1-1-1,-1 0 1,0 0 0,1 0 0,-1-1-1,1 1 1,-1-1 0,-5-4-1,8 5 69,0 0 0,0 0 0,0-1 0,0 1 0,0 0-1,1 0 1,-1-1 0,0 1 0,1 0 0,-1-1 0,1 1-1,0-1 1,-1 1 0,1-1 0,0 1 0,0-1 0,0 1-1,0-1 1,0 1 0,0-1 0,0 1 0,1-1 0,-1 1-1,1-2 1,-1 2 70,1-1-22,0 0 1,0 1 0,0-1 0,0 0-1,0 0 1,0 1 0,0-1-1,1 0 1,-1 1 0,1-1-1,-1 1 1,1 0 0,0 0-1,-1-1 1,1 1 0,0 0-1,0 0 1,0 1 0,0-1-1,0 0 1,0 1 0,0-1 0,0 1-1,0-1 1,0 1 0,0 0-1,4 0 1,4 0 206,0 0 0,0 1-1,0 0 1,19 4 0,10 8-195,-1 2 0,0 1 1,-2 2-1,0 2 0,40 28 0,-34-21-771,0-3 0,1 0 0,48 16 0,-85-37 502,-1-1 0,1-1 0,0 1-1,0-1 1,0 0 0,-1 0 0,1-1 0,0 0-1,0 0 1,0 0 0,0 0 0,0-1-1,0 0 1,0-1 0,0 1 0,10-5 0,-10 2 25,0 0 1,-1 0 0,1 0 0,-1-1-1,0 1 1,0-1 0,-1 0 0,1-1 0,-1 1-1,0-1 1,-1 0 0,1 0 0,4-12 0,14-37-153,-2-1 0,23-110 1,0-120-6,-25 32 2163,-18 250-1768,-1 1-1,1-1 0,-1 1 0,0-1 0,0 1 0,0-1 0,0 1 0,-1 0 0,-2-5 0,3 6 1132,40 257 2282,-11-61-2893,26 210-3242,-26-146-1679,39 398-9191,-60-503 9750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8:21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5196 33 14638,'0'-4'4404,"0"3"-4264,0 0 0,0 0-1,0-1 1,0 1 0,0 0 0,-1 0 0,1 0 0,0 0-1,-1 0 1,1 0 0,-1-1 0,1 1 0,-1 0-1,0 0 1,1 0 0,-1 1 0,0-1 0,0 0 0,1 0-1,-1 0 1,0 0 0,0 1 0,0-1 0,0 1-1,0-1 1,0 0 0,0 1 0,0-1 0,0 1 0,-1 0-1,1-1 1,0 1 0,0 0 0,0 0 0,0 0-1,-1 0 1,1 0 0,0 0 0,0 0 0,-1 0 0,-10 1-230,1 1 1,-1 0 0,-17 6 0,5-2 473,-888 135 2383,-7-58-1830,-73 8-509,650-45-656,3 15 0,2 15-1,-331 122 1,532-148-367,-53 17-1126,66-32-2374,98-26 1325,21-7 2059,0 0-1,0 0 0,0-1 0,0 0 0,0 0 1,0 0-1,-8 1 0,10-2 149,0 0 0,1 0 1,-1-1-1,0 1 0,0-1 0,1 1 0,-1-1 0,0 1 0,1-1 0,-1 0 1,0 0-1,1 0 0,-1 0 0,-1-2 0,-18-17-3067,15 3 2557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8:2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490 0 13549,'-24'21'2077,"1"1"0,2 1-1,-30 40 1,1-2-1346,25-32-655,-127 157 414,125-150-348,2 2-1,2 1 0,-24 52 0,43-82-105,0-1-1,1 1 0,1 0 1,-1 0-1,1 1 0,1-1 1,-1 0-1,2 1 0,-1-1 0,3 17 1,-1-20-16,0-1 0,0 0 0,1 0 0,0 0 1,0 0-1,0-1 0,1 1 0,-1 0 0,1-1 0,0 0 0,1 0 1,-1 0-1,1 0 0,0 0 0,0-1 0,0 1 0,0-1 0,0 0 1,1 0-1,8 3 0,5 2-290,0-1-1,0-1 1,1 0 0,-1-1 0,1-2 0,1 0-1,-1 0 1,31-2 0,6-3-2996,98-17 1,-102 9 1420,-1-1 0,0-4 0,-1-1 0,49-23 0,55-31-2831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2:03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2936 371 6182,'0'3'211,"1"-1"0,-1 1 0,0-1 0,0 1 0,0-1 0,-1 1 0,1-1 0,0 1 0,-1-1 0,0 1 1,1-1-1,-1 1 0,0-1 0,-1 0 0,1 0 0,-2 3 0,-31 37 1065,21-27-1138,6-7 22,-1-1 0,0 0 0,0 0-1,-1-1 1,0 0 0,-17 8 0,16-9 45,1 1 1,-1 0-1,1 0 1,-11 10-1,2 0 223,-2-1-1,0-1 1,0-1 0,-1-1-1,-1 0 1,0-2-1,-31 10 1,-174 43 1653,200-56-1828,-134 26 734,-1-7 1,-2-7 0,0-7-1,-188-11 1,-103-48-430,5-35-145,424 76-419,-142-33-220,149 33 190,-1 0 0,1-2-1,0 0 1,1-1 0,0-1 0,-19-14 0,33 21 11,1 1 1,-1-1-1,1 0 0,0-1 1,0 1-1,0-1 1,1 1-1,-1-1 1,1 0-1,0 0 1,0 0-1,0 0 1,0 0-1,1 0 1,-1 0-1,1-1 1,-1-6-1,2 5-4,0-1 0,1 1 0,-1-1 0,1 1 0,1 0 0,-1 0 0,1-1 0,0 1 0,0 0 0,1 1 0,3-7 0,7-9-41,1 1 1,1 0 0,0 1-1,2 1 1,21-19-1,-2 4-2,2 2 0,0 1 0,2 2 0,1 2 0,1 2 1,2 2-1,0 1 0,1 3 0,0 1 0,2 3 0,0 1 0,0 3 0,1 1 0,0 3 0,1 2 0,93 4 1,48 25-630,283 74 0,-310-61 522,655 141 751,-776-170-430,-1 3 0,0 1 0,0 2 0,52 27 0,-83-37-143,0 1 0,-1 0 1,0 0-1,0 1 0,0 0 0,-1 0 1,0 1-1,0 0 0,-1 0 1,0 1-1,0 0 0,-1 1 0,0-1 1,-1 1-1,0 0 0,-1 0 0,0 1 1,0-1-1,-1 1 0,-1 0 0,3 21 1,-5-19-190,-1 1-1,-1 0 1,0-1 0,0 0 0,-1 1 0,-1-1 0,-1 0 0,1-1 0,-2 1 0,-8 14 0,5-11-485,-1 0 1,0-1 0,-1 0 0,-1-1 0,0 0 0,-1-1-1,-15 12 1,9-10-829,0 0-1,-1-2 1,0-1-1,-1 0 1,-1-1 0,0-1-1,-30 9 1,12-6-750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2:04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12684,'17'13'7174,"16"-14"-6161,5-1-1246,46 15 42,357 58 1570,-326-46-254,203 72 0,-149-35-899,-29-12 8,259 132 0,-326-134-169,-1 4 0,-4 2 0,87 89 0,29 24-74,0-14 13,-7 9-1,210 246 1,174 315 599,-251-197 538,-163-261-627,-115-218-893,-28-43-166,-21-60-22425,11 42 21619,3 7-694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2:0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0 781 14029,'3'4'7826,"42"42"-6925,-19-20-679,27 35 1,-32-32 76,11 14 737,48 51 0,-71-85-749,0 1 1,1-1 0,0-1-1,1 0 1,0-1 0,0 0 0,0 0-1,1-1 1,0-1 0,22 8 0,-28-13-194,-1 1 1,0-1 0,0 1 0,1-1 0,-1-1 0,0 1-1,0-1 1,1 0 0,-1 0 0,0-1 0,0 1 0,0-1-1,0 0 1,-1-1 0,1 1 0,-1-1 0,6-3 0,7-7 44,0-1 0,27-29 0,-31 30-133,8-11-867,-1 0 0,0 0 1,30-55-1,34-89-4929,-55 105 4106,140-374-9223,-88 189 5387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2:0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47 108 10986,'0'5'620,"-1"0"0,0 0-1,0 1 1,0-1 0,0 0-1,-1 0 1,0 0 0,0 0-1,-5 8 1,-11 33 1218,14-27-1939,1 0 0,1 0 0,1 1 0,0-1 0,1 1 0,5 26 1,-4-39 101,0 0 1,1-1 0,0 0 0,0 1-1,1-1 1,0 0 0,0 0 0,0 0 0,7 9-1,-7-12 39,0 0 0,0 0 0,0 0 0,0-1 0,1 1 0,-1-1 1,1 0-1,-1 0 0,1 0 0,0-1 0,0 1 0,-1-1 0,1 0 0,0 0 0,0 0 0,1 0 0,3-1 0,3 0 136,1 0 1,-1-1-1,0-1 0,0 0 1,1-1-1,-2 0 1,1 0-1,0-1 0,-1-1 1,0 0-1,0 0 1,0-1-1,0 0 1,-1-1-1,9-8 0,-6 5 41,-1 0 0,0-1 1,0-1-1,-1 0 0,-1 0 0,0-1 0,0 0 0,-1 0 0,-1-1 0,7-19 0,-12 29-194,-1 1 0,0-1-1,0 0 1,-1 0 0,1 1 0,-1-1 0,1 0 0,-1 0-1,0 0 1,-1 0 0,1 1 0,-1-1 0,1 0 0,-1 0-1,0 1 1,-1-1 0,1 1 0,-1-1 0,1 1 0,-1-1-1,0 1 1,0 0 0,-1 0 0,1 0 0,-1 0 0,1 0 0,-1 0-1,0 1 1,0-1 0,0 1 0,0 0 0,-1 0 0,1 0-1,-6-2 1,-4-1 5,0 0 0,-1 0 0,1 2 0,-1-1 0,0 2 0,0 0 1,0 0-1,-14 2 0,25-1-44,0 1 1,0 1-1,1-1 1,-1 0 0,0 1-1,1-1 1,-1 1 0,1 0-1,-1 0 1,0 0-1,1 0 1,0 0 0,-1 1-1,1-1 1,0 1-1,0-1 1,0 1 0,0 0-1,0 0 1,-3 4-1,2-2-14,1 1 0,-1-1-1,1 1 1,0 0-1,1 0 1,-1 0-1,1 0 1,0 0 0,0 0-1,0 7 1,1 9-100,1-1 0,0 0 0,2 0 0,8 35 0,4 0-121,-5-20-49,-2-1 0,9 71 1,-16-95 267,-1 0 1,0 0-1,-1 1 1,0-1-1,0 0 1,-1 0-1,-1 0 0,0 0 1,0 0-1,-1-1 1,0 1-1,0-1 1,-1 0-1,-12 17 1,8-15 65,6-8-18,0 0 0,1 0 0,-1 0 0,1 0-1,0 1 1,0-1 0,0 1 0,0 0 0,1-1 0,-1 1-1,1 0 1,-1 5 0,6 11 69,0-16-88,-1 0 0,1-1 0,-1 1 0,1-1 0,0 0 0,1 0 0,-1-1 0,0 1 0,1-1 0,-1 0 0,1 0 0,0 0 0,0-1 0,0 1-1,0-1 1,0-1 0,0 1 0,0-1 0,0 1 0,0-2 0,0 1 0,6-1 0,6-1-36,-1 0 0,-1-1 1,1 0-1,0-1 0,-1-1 1,17-8-1,-4-2-22,0-1-1,-2-2 1,0 0 0,0-2-1,-2-1 1,-1 0 0,-1-2-1,0-1 1,-2-1 0,-1 0-1,17-31 1,7-18-199,-4-1 0,57-154 0,-46 74 676,-49 151-229,4 29 133,-3 32-187,-5 61 0,-1-5-46,4 407 131,7-440-498,-2-41-1433,-3 6-4942,-2-37 2469,0-18 1049,-2-23-1626,-8-16 3151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06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39 5637,'-22'0'10997,"19"-4"-9529,-2 0-1845,-5-6 3567,10 9-3102,0 1-1,0-1 1,1 1 0,-1 0-1,0-1 1,0 1 0,0-1-1,1 1 1,-1 0 0,0-1-1,1 1 1,-1 0 0,0-1-1,1 1 1,-1 0-1,1 0 1,-1-1 0,0 1-1,1 0 1,-1 0 0,1 0-1,-1 0 1,0-1 0,1 1-1,-1 0 1,1 0 0,-1 0-1,1 0 1,-1 0-1,1 0 1,-1 0 0,1 0-1,-1 0 1,1 0 0,-1 1-1,0-1 1,1 0 0,-1 0-1,1 0 1,0 1 0,145-15 2479,389 30-2418,-215-3 113,122 8 189,178 4-15,-440-23-267,174-4 377,278-1 542,-423 15-909,210 39 1,-365-41-763,79 11-1178,-90-21-2756,-2-5-3794,-27-4 893,-4-10 5533,-10 17 815,4-26-3921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2:1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9321,'6'10'3235,"1"3"-2451,-1 0-1,0 1 1,5 21 0,-6-17-872,-1 2 1,3 35-1,-3-13-753,-3 0 0,-1-1-1,-2 1 1,-2 0 0,-1-1 0,-15 51 0,19-87 711,0 0 0,-1-1 0,0 1 0,0-1 0,0 1 0,0-1 0,-1 0 0,1 0 1,-1 0-1,0 0 0,-4 4 0,7-8 121,-1 0 0,1 0 0,0 0 0,0 0 1,0 0-1,0 0 0,0 0 0,0 1 0,0-1 0,0 0 0,-1 0 0,1 0 1,0 0-1,0 0 0,0 0 0,0 0 0,0 0 0,0 0 0,-1 0 1,1 0-1,0 0 0,0 0 0,0 0 0,0 0 0,0 0 0,-1 0 0,1 0 1,0 0-1,0 0 0,0 0 0,0 0 0,0 0 0,-1 0 0,1 0 1,0 0-1,0 0 0,0 0 0,0 0 0,0 0 0,0 0 0,-1 0 0,1-1 1,0 1-1,0 0 0,0 0 0,0 0 0,0 0 0,0 0 0,0 0 1,0 0-1,0-1 0,0 1 0,-1 0 0,1 0 0,0 0 0,0 0 0,0 0 1,0-1-1,-3-4-33,0-1 1,1 0 0,-1 0-1,1 0 1,1 0-1,-1 0 1,1 0 0,0 0-1,0-1 1,0 1-1,1 0 1,0-1 0,1 1-1,1-9 1,3-19-607,13-47 0,-13 62 269,0-5 330,1 0 0,1 0 0,1 1 0,2 0 0,0 0 0,1 1 0,1 0 0,1 1 0,2 1 0,17-21 0,-30 38 191,1 0-1,0 0 1,-1 1-1,1-1 1,0 1-1,0 0 1,0 0 0,1 0-1,-1 1 1,0-1-1,1 1 1,-1-1-1,1 1 1,0 0-1,-1 1 1,1-1 0,0 0-1,-1 1 1,7 0-1,-5 1 35,0 0 1,-1 1-1,1-1 0,0 1 1,-1 0-1,0 0 0,0 0 1,1 1-1,-1-1 0,-1 1 0,1 0 1,0 0-1,4 6 0,3 4 89,0 0-1,-1 1 1,-1 0-1,0 1 1,-1 0-1,-1 1 1,10 28-1,-12-28-56,-1 0-1,0 0 1,-1 0-1,-1 0 1,0 1-1,-2-1 1,0 1-1,0-1 1,-2 1-1,-5 27 1,5-36-3,0-1 0,-1 1-1,0-1 1,0 0 0,-1 0 0,0 0 0,0-1 0,-1 1 0,1-1-1,-1 0 1,-1 0 0,1 0 0,-1-1 0,0 0 0,0 0 0,-1-1-1,1 1 1,-1-2 0,0 1 0,0-1 0,0 1 0,-1-2 0,1 1 0,-11 1-1,6-2 6,-1-1 1,1 0-1,0 0 0,0-1 0,0-1 0,-1 0 0,1-1 0,0 0 0,0-1 0,1 0 1,-1-1-1,1-1 0,-12-5 0,16 3-55,-1-17-81,9 21-108,0 0-1,0 1 0,0-1 0,1 1 0,-1 0 0,1-1 0,-1 1 1,1 0-1,0 0 0,0 0 0,0 0 0,0 0 0,1 1 0,-1-1 1,0 0-1,1 1 0,-1 0 0,1 0 0,-1 0 0,1 0 0,0 0 1,-1 0-1,1 0 0,0 1 0,5-1 0,1-1-137,1 1 1,0 0-1,-1 0 0,1 1 0,0 0 1,17 2-1,33 21-3576,-58-21 3533,-1-1-1,0 0 1,1 0 0,-1 0-1,0 1 1,0-1 0,0 1-1,0-1 1,0 1-1,-1-1 1,1 1 0,0-1-1,-1 1 1,1 0 0,-1 0-1,1-1 1,-1 1 0,0 0-1,0-1 1,0 1-1,0 0 1,0 0 0,0-1-1,0 1 1,-1 0 0,1 0-1,-1-1 1,1 1-1,-1 0 1,0-1 0,0 2-1,-3 4-254,0-1 0,-1 0 0,1 0-1,-1 0 1,0 0 0,-1-1 0,1 0-1,-9 5 1,-52 34-302,56-38 812,-163 92 5859,169-95-5424,-1 0 0,1 0 0,0 0 0,-1 1 0,1 0 0,1 0 0,-8 8 0,11-12-441,0 0-1,0 1 0,0-1 0,0 0 0,0 0 0,-1 1 0,1-1 0,0 0 1,0 0-1,0 1 0,0-1 0,0 0 0,0 0 0,0 1 0,0-1 0,0 0 1,0 0-1,0 1 0,0-1 0,0 0 0,0 0 0,0 1 0,0-1 0,0 0 1,0 0-1,0 1 0,1-1 0,-1 0 0,0 0 0,0 1 0,0-1 0,0 0 1,1 0-1,-1 0 0,0 1 0,0-1 0,0 0 0,1 0 0,3 6 177,1-1 1,0 0-1,0 0 0,0 0 0,0-1 0,1 0 0,0 0 0,-1 0 0,2-1 0,-1 0 0,0 0 0,1 0 0,12 2 0,15 5 373,52 6-1,-67-13-454,36 6-102,-1-3 1,1-1 0,0-3-1,0-3 1,0-2 0,0-2 0,105-25-1,-154 29-33,-1 0-1,1-1 0,-1 0 1,1 0-1,-1 0 0,0 0 1,0-1-1,0 0 1,0 0-1,0-1 0,-1 1 1,1-1-1,7-8 0,-14 5 137,-1 4-106,1 0 1,-1 0-1,0 1 1,0-1-1,0 1 1,-1-1-1,1 1 1,-1 0-1,1 1 1,-1-1 0,0 1-1,1-1 1,-1 1-1,0 0 1,0 0-1,0 1 1,0-1-1,0 1 1,0 0-1,0 0 1,0 0 0,0 1-1,-4 0 1,2 0 5,0 1 1,1-1 0,-1 1-1,1 0 1,0 1 0,-1-1 0,1 1-1,0 0 1,1 0 0,-1 0-1,0 1 1,1 0 0,0 0-1,0 0 1,0 0 0,0 1 0,-2 5-1,-4 7-39,2 0 0,0 1 0,1 0-1,1 0 1,1 1 0,0-1 0,-2 29 0,-5 144-1615,11-136 790,-5 54-1280,-1 91-3019,20 80-3157,0-164 4912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1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8738 5 12556,'0'-1'125,"-1"1"0,1 0 0,-1-1 0,1 1 1,-1 0-1,1-1 0,-1 1 0,1 0 0,-1-1 0,1 1 0,-1 0 0,1 0 1,-1 0-1,1 0 0,-1 0 0,0 0 0,1-1 0,-1 1 0,1 0 0,-1 1 1,1-1-1,-1 0 0,0 0 0,1 0 0,-1 0 0,1 0 0,-1 0 0,1 1 1,-1-1-1,1 0 0,-1 1 0,1-1 0,-1 0 0,1 1 0,-1-1 1,1 0-1,0 1 0,-1-1 0,1 1 0,0-1 0,-1 1 0,1-1 0,0 1 1,-1-1-1,1 1 0,0 0 0,-1 1-27,0-1 0,0 1 0,0 0 1,0-1-1,0 1 0,0-1 0,0 1 0,0-1 0,-1 0 0,1 0 1,0 1-1,-1-1 0,1 0 0,-1 0 0,0 0 0,1-1 1,-1 1-1,-3 1 0,-13 4-18,0-1 0,0-1 0,-1 0 0,0-2 1,0 0-1,0-1 0,-25-2 0,-143-20 645,87 7-436,-66-1 317,-280 13 0,-168 50 13,424-30-502,-264 22-38,-1675 188 782,1284-52-87,15 60-210,820-233-557,-1411 377 1854,1419-380-1859,-422 99 367,296-75-281,-171 10 0,92-31-1247,187-3 2637,-7-8-9063,26 7 7143,0 1 1,0-1 0,0 0-1,0 0 1,0 0 0,0 1 0,1-1-1,-1 0 1,0 0 0,0 0-1,1 0 1,-1-1 0,0 1-1,1 0 1,-1 0 0,1 0 0,0 0-1,-1-1 1,1 1 0,0 0-1,0 0 1,0 0 0,0-1 0,0 1-1,0 0 1,0-1 0,0 1-1,0 0 1,0 0 0,1 0 0,-1-1-1,1 1 1,-1 0 0,1 0-1,0-2 1,13-24-3376,-11-20 2189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1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649 0 8040,'-6'56'6192,"6"-49"-5799,0 0-1,-1 1 1,0-1 0,0 0-1,-1 1 1,0-1 0,0 0-1,-5 10 1,-11 15 367,-2 0-1,-1-2 1,-2 0-1,0-2 1,-53 49-1,-153 109 193,156-139-797,53-35-180,1 0-1,0 1 0,1 0 0,0 2 0,-20 21 0,37-35 34,0 1-1,0-1 1,-1 1 0,1 0-1,0-1 1,1 1-1,-1 0 1,0 0-1,0-1 1,1 1-1,-1 0 1,1 0 0,-1 0-1,1 0 1,0 0-1,0 0 1,0 0-1,0 0 1,0 0-1,1 3 1,1-1 3,-1-1 0,0 0 0,1 0-1,0 0 1,0 0 0,0 0 0,0 0 0,0 0 0,0-1-1,1 1 1,2 1 0,10 8 39,1-2 1,0 0-1,28 14 0,-32-18-22,139 60-489,190 59 0,-257-97-704,-35-12-1523,65 12 1,-96-24 1657,0-2-1,1 0 1,-1 0-1,1-2 1,0 0-1,26-5 1,-40 4 618,0-1 0,0 0 0,0 0 0,0 0 0,0 0 0,-1-1 0,1 1 0,-1-1 0,1-1 0,6-6 0,34-34-4110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2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5792 1628 7719,'0'2'231,"-1"-1"-1,1 1 1,0-1-1,0 1 1,-1-1-1,1 1 1,0-1-1,-1 1 1,0-1-1,1 1 1,-1-1-1,0 0 1,0 1-1,0-1 1,0 0-1,0 0 1,0 0-1,0 0 1,0 0-1,0 0 1,0 0-1,-3 2 1,-38 14 3102,18-9-2967,-39 11 1091,-1-2 0,-1-3 0,-119 9 0,31-4-436,-591 106-979,-607 74-143,1070-178 463,-326-19 0,423-13 817,0-9 0,-328-79-1,400 67-631,1-5-1,2-4 1,-155-84-1,194 86-432,1-3-1,2-4 1,3-2-1,1-3 1,-108-116-1,145 138-104,2-1 0,1-2 0,1 0 0,2-2 0,1 0 0,2-1 0,-24-69-1,35 84-20,1 1 0,1-1 0,1 0 0,1 0 0,0 0 0,2 0 0,0-1 0,1 1 0,1 0 0,1 0 0,1 0 0,1 1 0,0-1 0,2 1 0,0 0 0,19-34 0,-6 22-49,1 0 1,2 1-1,1 2 1,1 0 0,1 1-1,2 2 1,0 1 0,2 1-1,0 1 1,67-34 0,-15 17-200,2 3 0,1 4 0,122-29 1,10 11-684,286-29 1,226 36-408,-414 42 916,-1 14 0,503 87 0,-631-63 366,-2 8 1,-3 9-1,-1 7 0,-4 8 0,272 149 0,-365-171 293,-2 4 0,129 107-1,-185-136-178,-1 1 1,-1 1-1,-1 1 0,-1 0 0,-1 2 0,-2 0 0,-1 2 0,0 0 1,-3 0-1,0 2 0,13 46 0,-22-54-155,-1 0-1,-1 1 1,-1-1-1,-2 1 1,0 0-1,-1-1 1,-2 1 0,0-1-1,-2 1 1,0-1-1,-1-1 1,-2 1-1,0-1 1,-2 0 0,0-1-1,-16 25 1,-1-4-920,-2-1 1,-1-1-1,-3-1 1,-1-2 0,-1-1-1,-67 50 1,15-21-2251,-3-4 0,-2-4 0,-159 72-1,71-47 371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22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799 76 13517,'6'-19'7771,"-11"4"-3481,3 13-4160,0 0 1,0 0 0,-1 0-1,1 0 1,0 0-1,-1 0 1,1 1 0,-1-1-1,1 1 1,-6-2 0,-5-2-767,0 1 0,0 1 0,-24-4 0,9 6 348,1 0 0,0 2 0,0 0 0,0 2-1,0 1 1,-39 12 0,-5 5 349,-74 34 0,118-44 150,0 1 0,1 2-1,0 0 1,-39 31 0,58-40-206,1-1 0,1 1-1,-1 1 1,1-1 0,-1 1 0,2 0 0,-1 0-1,1 0 1,0 1 0,0 0 0,0 0 0,1 0-1,0 0 1,1 0 0,0 0 0,0 1 0,0-1-1,1 1 1,0 0 0,1-1 0,-1 1 0,2 0-1,0 8 1,4 3-130,0 0 0,2 0 1,0-1-1,1 0 0,0 0 0,2 0 0,17 24 0,95 110-888,-98-125 852,40 48-251,99 120-455,-135-157 573,-2 1 0,-1 2 0,25 54 0,-41-74-46,-2-1 0,0 1 0,4 23 0,-9-35-11,0 1 1,-1-1-1,0 1 0,-1-1 0,0 1 1,-1 0-1,0-1 0,-5 20 0,3-18-392,-1 0-1,0 1 0,0-1 0,-1-1 0,-1 1 1,0-1-1,0 0 0,-1 0 0,-1-1 0,1 1 1,-1-2-1,-1 1 0,0-1 0,-12 8 0,7-4-181,8-7 599,0 0 0,0 0-1,0-1 1,-1 0 0,-7 4 0,2-4 213,1-1 1,-1 0 0,0-1 0,-24 1 0,33-2 112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23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0 201 13645,'38'-10'9385,"19"-14"-7303,-7 24-1602,7 0-480,11-12-416,19 12-353,-8-15-352,22 15-545,-24-16-383,17 16-290,-25-18-447,-4 6-353,-11 0-449,-24-22 33,13 25 288,-35-29 2370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23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6470,'5'3'2648,"0"3"-2132,0-1 1,-1 1-1,1 0 1,-1 1-1,0-1 1,-1 1-1,0-1 1,0 1-1,4 13 0,18 79 680,-19-69-1006,11 39 299,-4 2-1,-3-1 1,3 121-1,-20-144 1471,-1-30-64,8-17-1826,-1 0 0,1 0-1,0 1 1,-1-1 0,1 0 0,0 0 0,-1 0-1,1 0 1,0 1 0,-1-1 0,1 0 0,-1 0 0,1 0-1,0 0 1,-1 0 0,1 0 0,-1 0 0,1 0-1,0 0 1,-1 0 0,1 0 0,-1 0 0,1 0 0,0-1-1,-1 1 1,1 0 0,0 0 0,-1 0 0,1 0-1,0-1 1,-1 1 0,1 0 0,0 0 0,-1-1 0,1 1-1,-1-2 101,0 1 0,0 0 1,0 0-1,0 0 0,1-1 0,-1 1 0,0 0 0,1-1 0,-1 1 0,1 0 0,0-1 0,-1 1 0,1-1 0,0 1 0,0-1 0,0 1 0,0-1 0,0 1 1,0-1-1,1-2 0,7-27 372,-6 27-485,6-15-115,0 0 0,2 0-1,0 1 1,1 1 0,0-1 0,2 2-1,0 0 1,1 0 0,30-25 0,-39 36-289,1 0 0,0 0 0,0 1 0,1 0 0,0 0 0,8-3 0,0 0-489,3-3-721,-14 7 1012,0 1 0,0 0 0,1 0 1,-1 1-1,0-1 0,1 1 1,-1 0-1,7-1 0,83-22-12740,-90 23 12724,24-16-3356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2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1 218 3363,'1'6'237,"0"1"1,1-1-1,-1 0 0,2 1 1,-1-1-1,1 0 0,0 0 1,0 0-1,0-1 0,1 1 1,0-1-1,0 0 0,0 0 1,1 0-1,0 0 0,0-1 1,0 0-1,0 0 0,1 0 0,-1-1 1,7 3-1,0-1 174,0-2 0,0 1 0,0-2 0,1 0-1,-1 0 1,0-1 0,1 0 0,-1-1 0,1-1 0,-1 0 0,0-1 0,1 0-1,-1-1 1,0 0 0,0-1 0,-1 0 0,1-1 0,11-6 0,-17 8-88,0 0 1,0-1-1,0 0 1,0 0 0,0 0-1,-1-1 1,0 0-1,0 0 1,0 0-1,-1 0 1,1-1 0,-1 0-1,-1 0 1,1 0-1,-1 0 1,0-1 0,0 1-1,-1-1 1,0 0-1,0 0 1,-1 1-1,1-1 1,-2 0 0,1-1-1,-1 1 1,0 0-1,0 0 1,-1 0 0,0 0-1,0 0 1,-4-11-1,3 13-363,1 1-1,-1-1 0,-1 1 0,1-1 1,0 1-1,-1 0 0,0 0 1,0 0-1,0 0 0,-1 1 1,1-1-1,-1 1 0,0 0 0,1 0 1,-2 0-1,1 1 0,0 0 1,0-1-1,-1 1 0,1 0 0,-1 1 1,0-1-1,1 1 0,-1 0 1,0 1-1,0-1 0,0 1 1,0-1-1,0 2 0,0-1 0,1 0 1,-1 1-1,0 0 0,0 0 1,0 0-1,1 1 0,-1 0 0,1 0 1,-6 3-1,-5 6-135,0 1-1,0 1 1,2 0-1,-1 1 1,2 0-1,0 1 1,0 1 0,2 0-1,0 0 1,1 1-1,0 0 1,2 1-1,0-1 1,1 2-1,0-1 1,2 1-1,0-1 1,-1 24 0,5-35 165,-1-1 1,1 1-1,1-1 1,-1 1 0,1-1-1,0 1 1,1-1 0,0 1-1,0-1 1,0 0 0,1 0-1,-1 0 1,2 0-1,-1-1 1,0 1 0,1-1-1,0 0 1,1 0 0,-1 0-1,1-1 1,0 1-1,0-1 1,0 0 0,0-1-1,1 1 1,-1-1 0,1 0-1,0 0 1,0-1-1,0 0 1,1 0 0,-1 0-1,0-1 1,8 1 0,13 0 11,0-1 1,0-1-1,0-1 1,0-2-1,0-1 1,0-1-1,-1-1 1,0-1-1,0-1 1,46-22-1,-17 2-211,-1-2 1,-1-2-1,80-66 0,-115 85 288,-1-1 0,-1-1-1,0 0 1,-1-2 0,-1 1-1,-1-2 1,0 0 0,-1 0-1,-1-1 1,16-37 0,-26 54-34,0-1 0,0 1 0,-1-1 0,1 1 0,0-1 0,-1 1 0,1-1 0,-1 1 0,0-1 1,0 1-1,0-1 0,0 1 0,-1-1 0,1 1 0,-1-1 0,1 1 0,-1-1 0,0 1 0,0-1 0,0 1 1,0 0-1,0-1 0,-3-2 0,2 3-1,-1 1 1,0-1-1,1 0 1,-1 1 0,0 0-1,0 0 1,0 0-1,0 0 1,0 0-1,0 0 1,0 1-1,0-1 1,0 1-1,0 0 1,0 0-1,-4 1 1,-9 1 18,1 0 0,0 1 0,0 1-1,0 0 1,0 2 0,-22 10 0,20-7-48,1 1 1,0 1-1,0 1 0,1 1 0,1 0 1,0 0-1,0 2 0,2-1 1,0 2-1,0 0 0,2 0 0,-9 18 1,14-26-30,2-1 1,-1 1 0,1 0-1,1 0 1,-1 1 0,1-1-1,1 1 1,-1-1 0,1 1-1,1-1 1,0 1 0,0-1 0,1 1-1,0 0 1,0-1 0,1 0-1,0 1 1,0-1 0,1 0-1,0 0 1,1 0 0,0 0-1,0-1 1,0 1 0,1-1-1,0 0 1,1-1 0,10 11 0,-7-9-458,0 0 0,0-1 0,1 0 0,1 0 0,-1-1 0,1-1 0,0 1 0,0-2 0,0 0 1,1 0-1,-1-1 0,1 0 0,0-1 0,0-1 0,0 0 0,17 0 0,-2-3-1270,1-1-1,-1-2 0,0 0 0,0-2 0,-1-1 1,28-12-1,33-6-1471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24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13453,'0'0'4233,"-3"6"-635,0 12-3709,0-1 0,1 1-1,1-1 1,0 1 0,1 0 0,1-1-1,6 33 1,-1 0-761,48 657-5758,-47-618 6970,2 50 2182,-12-118-1296,-3-26-904,-3-34-498,9 24 159,1-1 1,0 1 0,1 0-1,1 0 1,0 1 0,1-1-1,1 0 1,7-16 0,-9 26 32,0-1 1,0 0-1,0 1 1,1 0 0,0 0-1,0 0 1,0 0-1,1 0 1,-1 1 0,1 0-1,0 0 1,1 0-1,-1 1 1,1 0 0,-1 0-1,1 0 1,0 1-1,0-1 1,0 1 0,0 1-1,1-1 1,6 0-1,0 1-91,0 1 0,0 1 0,1-1 0,-1 2 0,0 0 0,0 1 0,0 0 0,15 6-1,-19-6 9,0 0 0,-1 1 0,1 1 0,-1-1 0,0 2 0,0-1 0,0 1 0,-1 0 0,0 0 0,0 1-1,0 0 1,6 8 0,-11-11 94,0-1-1,-1 1 1,1 0 0,0-1-1,-1 1 1,0 0-1,0 0 1,0 0 0,-1 0-1,1 0 1,-1 0-1,0 0 1,0 0-1,0 0 1,0 0 0,-1-1-1,0 1 1,0 0-1,0 0 1,0 0 0,0 0-1,-1-1 1,0 1-1,0-1 1,0 1-1,0-1 1,0 0 0,-4 5-1,-8 8 67,-1-1-1,0 0 0,-1-1 1,-19 14-1,20-17-326,-4 5-444,-1-1 0,-1-1 0,-29 14 0,-6-4-2627,13 8-464,-6-18 11,19-1 1014,25-14 2679,1 1-1,0-1 1,0 0 0,0 0-1,0-1 1,0 1-1,-5-3 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33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17 14574,'-1'2'616,"1"1"1,-1-1-1,0 1 0,1-1 1,-1 1-1,0-1 1,-1 1-1,1-1 0,0 0 1,-1 0-1,1 1 1,-1-1-1,0 0 0,-3 3 1,4-4-637,0 0 0,0 1 0,1-1 0,-1 1 0,1 0 0,-1-1 0,1 1 0,0-1 0,0 1 0,-1-1 0,1 1 0,0 0 0,0-1 0,1 4 0,-1-1-75,-12 53-1104,-8 99 0,18-117 1657,1-1 0,2 1 0,10 57 0,-10-91-325,0-1-1,0 1 1,0-1-1,1 0 1,-1 1-1,1-1 1,0 0 0,1 0-1,-1 0 1,0-1-1,7 8 1,-9-11-111,0 0 1,0 1-1,1-1 1,-1 0-1,0 1 1,1-1-1,-1 0 0,0 1 1,1-1-1,-1 0 1,1 0-1,-1 1 1,0-1-1,1 0 1,-1 0-1,1 0 1,-1 1-1,1-1 1,-1 0-1,0 0 0,1 0 1,-1 0-1,1 0 1,-1 0-1,1 0 1,-1 0-1,1 0 1,0 0-1,5-1 45,0 1 0,-1-1 0,1 0 0,0-1 0,0 1 0,0-1 0,-1 0 0,1 0 0,-1-1 0,1 0 0,-1 0 0,0 0 0,0 0 0,-1-1 0,1 0 0,-1 0 0,1 0 0,-1-1 0,4-5 0,-3 2 58,1 0 1,-1 0-1,0-1 1,-1 1-1,0-1 0,0 0 1,-1-1-1,-1 1 1,1 0-1,-1-1 0,-1 1 1,0-1-1,0 0 1,-1 0-1,0 1 1,0-1-1,-1 0 0,-1 1 1,0-1-1,0 1 1,-1-1-1,0 1 0,0 0 1,-1 0-1,-8-14 1,-1 2-348,0-1 1,-2 2 0,0 0 0,-1 1 0,-1 0 0,-1 1 0,0 1 0,-36-24 0,39 31-2831,-2 2 0,1 0 1,-1 0-1,0 2 0,-1 0 1,-35-6-1,40 9 973,-6 1-2192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0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44 127 2659,'1'-1'242,"-1"0"1,1-1 0,-1 1 0,1 0 0,-1 0-1,1 0 1,0 0 0,-1 1 0,1-1 0,0 0 0,0 0-1,0 0 1,0 0 0,0 1 0,0-1 0,0 1-1,0-1 1,0 0 0,0 1 0,0 0 0,2-1 0,44-13 2814,-31 10-2242,1 1 0,0 1 0,30 0 0,-43 2-773,0 0 1,-1 1 0,1-1 0,0 1 0,0-1 0,0 1-1,0 0 1,-1 1 0,1-1 0,0 0 0,-1 1-1,0 0 1,1 0 0,-1 0 0,0 0 0,0 1 0,0-1-1,0 1 1,0 0 0,-1 0 0,1 0 0,-1 0 0,0 0-1,0 1 1,0-1 0,0 1 0,0-1 0,-1 1 0,0-1-1,1 1 1,-1 0 0,-1 0 0,1 0 0,-1 0 0,1-1-1,-1 1 1,0 0 0,-1 0 0,1 0 0,0 0 0,-1 0-1,0 0 1,-2 3 0,-2 12-455,-1-1 0,-2 0 1,0-1-1,0 1 0,-2-1 0,0-1 0,-1 0 0,-19 21 1,17-22-439,0 0 1,-1-1 0,-1-1 0,0-1-1,-1 0 1,0-1 0,-1 0 0,-22 10 0,36-21 701,1 1 1,0 0 0,0 0 0,-1-1 0,1 1 0,0-1 0,-1 0-1,1 0 1,-1 0 0,1 0 0,0 0 0,-1 0 0,1-1 0,-1 1 0,-2-2-1,5 1 181,0 1-1,-1 0 0,1-1 1,0 1-1,0-1 1,0 1-1,0-1 0,0 1 1,1-1-1,-1 1 1,0-1-1,0 1 0,0-1 1,0 1-1,1-1 0,-1 1 1,0-1-1,0 1 1,1 0-1,-1-1 0,0 1 1,0-1-1,1 1 0,-1 0 1,1-1-1,-1 1 1,0 0-1,1 0 0,-1-1 1,1 1-1,0 0 0,18-17 1408,-18 16-1182,1 0-123,1 0 0,-1 0 0,0 0 0,0 0 0,0 1 0,1 0 0,-1-1 0,0 1 0,0 0 0,1 0 0,-1 0 1,0 0-1,0 0 0,1 1 0,-1-1 0,0 1 0,0-1 0,1 1 0,-1 0 0,0 0 0,0 0 0,2 1 0,42 29 1754,-44-30-1770,39 33 969,-9-8-1827,52 34 0,-83-60 710,-1 0 0,1 0 0,-1 0 0,1 0 0,-1 0 1,0 0-1,1-1 0,-1 1 0,1 0 0,-1 0 0,0 0 0,1-1 0,-1 1 0,1 0 0,-1 0 0,0-1 0,1 1 0,-1 0 1,0-1-1,0 1 0,1 0 0,-1-1 0,0 1 0,0 0 0,1-1 0,-1 1 0,0-1 0,0 1 0,0 0 0,0-1 0,0 1 1,0-1-1,0 1 0,0-1 0,0 1 0,0 0 0,0-1 0,0 1 0,0-1 0,2-18-394,-12-46-150,1 9 778,6 27-123,3 1 1,0-1 0,1 1-1,8-36 1,-7 51-62,2 1 0,0 0-1,0-1 1,1 2 0,0-1-1,1 1 1,1 0 0,-1 0-1,2 0 1,0 1 0,17-18 0,-18 22 115,0 0 1,0 1 0,1 0 0,0 0-1,0 0 1,0 1 0,0 0 0,1 1-1,-1 0 1,14-3 0,-20 6-76,1-1 1,-1 1 0,1-1-1,-1 1 1,1 0-1,-1 0 1,1 0 0,-1 0-1,1 0 1,-1 1-1,0-1 1,1 1 0,-1 0-1,1-1 1,-1 1-1,0 0 1,0 1 0,1-1-1,-1 0 1,0 0-1,0 1 1,0 0 0,-1-1-1,1 1 1,0 0 0,0 0-1,-1 0 1,0 0-1,1 0 1,-1 0 0,0 0-1,0 0 1,0 1-1,0-1 1,0 0 0,0 1-1,-1-1 1,1 0-1,-1 1 1,0-1 0,0 1-1,0 3 1,0 6-12,-1-1 0,0 0 1,0 0-1,-2 0 0,1 0 0,-1 0 0,-1-1 1,0 1-1,0-1 0,-1 0 0,0 0 1,-1-1-1,-11 15 0,-1 0-449,-2-1 1,0-1-1,-45 38 0,58-54 126,-1-1 0,1 1 0,-1-1 0,-1-1 0,1 1 0,0-1 1,-1-1-1,0 0 0,0 0 0,0 0 0,0-1 0,0-1 0,-1 0 0,-13 0 0,23 0 240,-1-1 1,0 0-1,1 0 0,-1 0 1,0 0-1,1 0 1,-1 0-1,0 0 1,1 0-1,-1 0 0,0 0 1,1-1-1,-1 1 1,0 0-1,1 0 1,-1-1-1,0 1 0,1 0 1,-1-1-1,1 1 1,-1-1-1,1 1 1,-1 0-1,1-1 0,-1 0 1,1 1-1,-1-1 1,1 1-1,0-1 1,-1 1-1,1-1 0,0 0 1,0 1-1,-1-1 1,1 1-1,0-1 1,0 0-1,0-1 0,0 2 50,0-1 1,1 1-1,-1-1 0,1 0 0,-1 1 0,1-1 0,0 1 0,-1 0 0,1-1 0,-1 1 0,1-1 0,0 1 0,-1 0 0,1 0 1,0-1-1,0 1 0,-1 0 0,1 0 0,0 0 0,-1 0 0,1 0 0,0 0 0,0 0 0,-1 0 0,1 0 0,0 0 1,0 0-1,-1 0 0,1 0 0,0 1 0,-1-1 0,1 0 0,0 1 0,-1-1 0,1 0 0,0 1 0,-1-1 0,1 1 0,0 0 1,20 11 661,0 0 0,21 18 0,-30-20-709,1-1 0,0 0 0,0 0 1,1-1-1,0-1 0,1-1 0,28 10 1,-40-16-63,-1 0 0,1-1 1,-1 1-1,1 0 1,-1-1-1,1 1 1,-1-1-1,0 0 0,1 0 1,-1 0-1,0 0 1,1 0-1,-1-1 1,0 1-1,0-1 0,0 1 1,0-1-1,-1 0 1,1 1-1,0-1 1,-1 0-1,1 0 1,-1-1-1,1 1 0,-1 0 1,0 0-1,1-4 1,5-9-422,0-1 0,8-29 0,-13 38 377,56-235-3822,-23 88 4046,-33 145-19,17-57 2235,-18 66-2235,-1-1 1,0 0 0,0 1 0,0-1-1,0 1 1,1-1 0,-1 1 0,0-1 0,0 1-1,1 0 1,-1-1 0,0 1 0,1-1-1,-1 1 1,0-1 0,1 1 0,-1 0 0,1-1-1,-1 1 1,1 0 0,-1 0 0,1-1-1,-1 1 1,1 0 0,-1 0 0,1 0 0,-1-1-1,1 1 1,-1 0 0,1 0 0,0 0 0,0 2 119,1-1 0,-1 1 1,0-1-1,0 1 1,0-1-1,0 1 0,0 0 1,0 0-1,0-1 1,-1 1-1,1 0 0,-1 0 1,1 0-1,-1 3 1,6 28 530,-1 0 1,-2 0-1,-2 58 1,-17 104 902,12-170-937,2-5 1503,10-38-1215,6-23-516,105-256-211,-116 292-189,0 0-1,-1 0 1,2 0-1,-1 0 1,0 1 0,1 0-1,0-1 1,4-2 0,-7 6-39,1 0 1,-1 0-1,0 1 1,0-1-1,0 1 1,0-1-1,1 1 0,-1-1 1,0 1-1,0 0 1,1 0-1,-1 0 1,0-1-1,1 1 1,-1 0-1,0 1 1,1-1-1,-1 0 0,0 0 1,0 1-1,1-1 1,-1 0-1,0 1 1,0-1-1,1 1 1,-1 0-1,0-1 1,0 1-1,0 0 0,0 0 1,0 0-1,0-1 1,0 1-1,0 0 1,0 0-1,-1 0 1,1 1-1,0-1 1,0 2-1,8 11-47,-2 0 0,0 0 0,0 1 0,-1-1 0,-1 2-1,6 30 1,-4-11-1059,-2 0-1,1 40 1,-4 11-4569,-19 171 0,5-131 1684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07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9961,'0'0'8280,"4"-2"-8023,2-1 281,0 1 1,-1 0-1,1 0 1,0 1-1,0-1 1,1 2 0,-1-1-1,6 0 1,-7 1-264,1-1-1,-1 0 1,0 0 0,0 0 0,0-1-1,0 0 1,-1 0 0,7-3 0,32-10 380,31 8-280,0 3 0,0 3 0,121 14 0,102-9 662,-161-6-835,717 19 1079,163 2-886,-521-24-16,-343 0-320,521-14 394,-496 19-247,46-3-1186,-208 2 167,0 1-1,0 1 0,22 3 1,38 13-11845,-61-14 8680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3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327 243 7719,'1'-1'168,"-1"1"-1,1 0 1,-1-1 0,1 1-1,-1 0 1,0-1-1,1 1 1,-1 0-1,1-1 1,-1 1 0,0-1-1,1 1 1,-1-1-1,0 1 1,1-1-1,-1 1 1,0-1 0,0 1-1,0-1 1,1 0-1,-1 1 1,0-1-1,0 1 1,0-1 0,0 1-1,0-1 1,0 0-1,0 1 1,0-1-1,0 1 1,0-1 0,-1 0-1,1 0 1,-7-39 2782,-21-45-483,25 78-2257,-1-1 0,-1 1 0,1 0 0,-1 0 0,0 1 0,0 0 0,-1-1 0,0 2-1,0-1 1,-1 1 0,1 0 0,-15-8 0,17 11-133,0 0-1,0 1 0,0 0 0,0 0 0,0 0 1,0 0-1,0 0 0,0 1 0,0 0 0,0 0 1,0 0-1,0 0 0,0 1 0,0 0 0,0-1 1,0 1-1,0 1 0,0-1 0,0 1 0,1-1 1,-1 1-1,0 0 0,1 0 0,0 1 0,-1-1 1,1 1-1,-5 5 0,-3 3-68,1 1 0,0 0 0,1 1 0,1 0 0,0 0 0,0 1-1,1 0 1,1 0 0,-6 21 0,8-23-58,1 0 0,1 0 0,0 1 0,0-1 0,1 0 0,1 1 0,0-1 0,0 0 0,2 1 0,-1-1 0,2 0 0,4 16 0,-6-24 64,0-1 1,1 1-1,-1-1 0,1 0 1,0 1-1,0-1 0,0 0 1,0 0-1,1 0 0,-1 0 1,1 0-1,0-1 0,0 1 1,0-1-1,0 0 0,0 0 1,0 0-1,1 0 1,-1-1-1,1 1 0,-1-1 1,1 0-1,-1 0 0,5 1 1,-3-2 68,-1 0 0,1 0 0,-1 0 0,1-1 0,-1 1 0,1-1 0,-1 0 0,0-1 0,0 1 0,1-1 0,-1 1 1,0-1-1,0-1 0,-1 1 0,1 0 0,0-1 0,-1 0 0,0 0 0,1 0 0,2-4 0,0-1 128,0 0-1,0 0 0,-1-1 1,0 1-1,0-1 0,-1-1 1,0 1-1,-1-1 0,0 1 1,0-1-1,-1 0 0,0 0 1,-1 0-1,0-15 0,-1 22-146,4 11-598,55 137-1460,26 52-6149,-56-162 470,-25-31 6255,-4-4 1335,0 0 0,0 0 0,0 0 0,0 1 0,0-1 0,1 0 1,-1 0-1,0 0 0,0 0 0,0 0 0,0 1 0,0-1 1,1 0-1,-1 0 0,0 0 0,0 0 0,0 0 0,0 0 0,1 0 1,-1 0-1,0 0 0,0 0 0,0 0 0,0 0 0,1 0 1,-1 0-1,0 0 0,0 0 0,0 0 0,0 0 0,1 0 0,-1 0 1,0 0-1,0 0 0,0 0 0,1 0 0,-1 0 0,0 0 0,0 0 1,0 0-1,0-1 0,0 1 0,1 0 0,-1 0 0,0 0 1,0 0-1,0 0 0,0 0 0,0-1 0,0 1 0,1 0 0,16-21-3419,-13-18 2627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3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7175,'1'-2'490,"0"0"1,0 0-1,1 0 1,-1 0-1,0-1 0,-1 1 1,1 0-1,0-1 1,-1 1-1,1-3 1,3-8 4310,-3 13-4717,-1 0 1,1 0-1,-1 0 0,0 0 1,1 0-1,-1 0 0,1 0 1,-1 0-1,1 0 1,-1 0-1,1 0 0,-1 0 1,1 0-1,-1 1 1,0-1-1,1 0 0,-1 0 1,1 0-1,-1 1 1,0-1-1,1 0 0,-1 1 1,0-1-1,1 0 1,-1 1-1,0-1 0,0 0 1,1 1-1,-1-1 1,0 1-1,8 9 5,-1 1 0,0-1 1,-1 1-1,0 1 0,-1-1 1,0 1-1,-1 0 0,4 17 1,10 24-750,63 178-569,-65-181 2127,-7-29-56,-5-20 1447,-2-31 2575,-1 1-4947,2 8 70,1 0 0,0 0 1,2 1-1,0-1 0,2 1 1,0 0-1,1 1 1,1 0-1,1 0 0,14-18 1,-24 35-149,0 0 0,0-1 0,0 1 1,1 0-1,-1 0 0,0 1 0,1-1 0,0 0 1,-1 0-1,1 1 0,0-1 0,0 1 0,0 0 1,0-1-1,0 1 0,0 0 0,1 0 1,-1 0-1,0 0 0,0 1 0,1-1 0,-1 1 1,1-1-1,2 1 0,-2 0-474,-1 0 1,1-1-1,-1 1 0,1-1 1,-1 1-1,1-1 0,-1 0 1,1 0-1,-1 0 0,4-2 1,-5 2 412,1 0-1,-1 1 1,0-1 0,0 0 0,0 1 0,1 0-1,-1-1 1,0 1 0,1 0 0,-1-1 0,0 1-1,1 0 1,-1 0 0,0 0 0,2 0 0,20 11-7659,6 11 3033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34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1051 12716,'-23'-14'8014,"1"0"-3749,15 9-4078,1 0 0,0 0-1,-1-1 1,2 0 0,-10-11-1,6 5-135,-13-16 17,-36-36 0,52 58-70,-1 0 0,1 1 0,-1-1-1,0 1 1,-1 1 0,1-1 0,-1 1 0,0 1-1,0-1 1,0 1 0,-14-3 0,17 6-46,0 0 1,0 1 0,0-1 0,0 1 0,0 0 0,0 0 0,0 1 0,0 0 0,0 0 0,1 0 0,-1 0 0,1 0 0,-1 1 0,1 0 0,0 0 0,0 0 0,0 0 0,1 1 0,-1 0 0,1 0 0,0 0 0,-4 6 0,-3 5-181,0 0 1,1 1 0,0 0 0,1 0 0,-5 19 0,8-20 70,1 1 1,0-1-1,2 1 1,0 0-1,1 0 1,0 0-1,1 0 1,1 0-1,0 0 1,6 23-1,-6-34 127,0-1 0,0 1 0,1 0 0,-1 0 0,1 0 0,0-1 0,1 1 0,-1-1 0,1 0 0,0 0 0,0 0 0,0 0 0,1 0 0,-1-1 0,1 1 0,0-1 0,0 0 0,0 0 0,0 0 0,0-1 0,1 1 0,-1-1 0,1 0 0,0-1 0,0 1 0,-1-1 0,1 0 0,0 0 0,0 0 0,0-1 0,0 0 0,0 0 0,0 0 0,0 0 0,0-1 0,0 0 0,6-1 0,1-2 9,-1 1-1,1-2 1,-1 0-1,0 0 1,0-1-1,0 0 1,-1-1-1,0 0 1,0-1-1,-1 0 1,0 0-1,-1-1 1,14-17-1,-6 5 243,-2 0 0,0 0 0,-2-1 0,0-1 0,15-44 0,-11 13 456,-2 0-1,-3-2 0,-2 1 1,-3-1-1,-2-108 1,-9 61 399,-5 1 0,-32-141 0,38 227-890,0 0 0,-2 0-1,1 0 1,-14-25 0,16 38-85,-11 9-266,11 6 89,1 0 1,1 0-1,0 0 1,0 1 0,2-1-1,-1 0 1,2 0-1,4 23 1,0 10-79,-2-8-38,57 475-750,-46-428 409,4 0-1,3-1 1,65 154 0,-77-217-569,0 0 0,2-1 0,0-1 0,1 0 0,1 0 0,21 20 1,-26-29-45,1-1 0,-1 0 1,1 0-1,1-1 1,0 0-1,0-1 1,0 0-1,0-1 0,1 0 1,0 0-1,21 3 1,10-9-3441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38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13965,'0'0'299,"0"-1"-1,0 1 1,0-1-1,0 0 1,0 1-1,0-1 1,0 1-1,0-1 1,1 1-1,-1-1 1,0 1-1,0-1 1,0 1-1,1-1 1,-1 1-1,0-1 1,1 1-1,-1-1 1,0 1-1,1 0 1,-1-1-1,0 1 1,1-1-1,-1 1 1,1 0-1,-1-1 1,1 1-1,-1 0 1,1 0-1,-1 0 1,1-1-1,-1 1 1,1 0-1,23 1 1389,3 0-988,-12-2-776,1 0 0,-1 1 0,1 1 0,-1 1 0,0 0 0,1 1 0,-1 1 0,-1 0 0,1 1 0,0 0 0,-1 2 0,0-1 0,-1 2 0,0 0 0,0 0 0,0 1 0,-1 1 0,14 14 0,-24-22 119,0 0-1,0 0 1,-1 1 0,1-1-1,-1 1 1,1-1-1,-1 1 1,0-1 0,0 1-1,0 0 1,-1 0 0,1-1-1,0 1 1,-1 0 0,0 0-1,0 0 1,0 0 0,0 0-1,0-1 1,0 1-1,-1 0 1,0 0 0,1 0-1,-1-1 1,0 1 0,0 0-1,-1-1 1,1 1 0,0-1-1,-1 1 1,1-1-1,-1 1 1,0-1 0,-4 4-1,-21 24 60,-57 46-1,55-51-55,0 1 1,-37 46-1,59-64-72,1 1 0,0 0-1,0 0 1,1 1 0,0 0 0,1-1 0,0 2 0,1-1 0,0 0 0,0 1 0,1-1 0,1 1 0,-1 16 0,2-24-16,0 1 0,0-1 0,0 1 0,1 0 0,-1-1 0,1 1 0,0-1 1,0 0-1,0 1 0,0-1 0,1 0 0,0 1 0,-1-1 0,1 0 0,0 0 0,1 0 1,-1-1-1,0 1 0,1-1 0,-1 1 0,1-1 0,0 0 0,0 0 0,0 0 0,0 0 1,0 0-1,6 2 0,7 1 41,0-1 1,0-1 0,0 0 0,1-1-1,16 0 1,-16-1 31,-1 0 0,0 1 0,22 6 0,-30-5-144,0-1 0,-1 2 0,0-1 1,0 1-1,0 0 0,0 0 0,0 1 1,7 6-1,-12-8 24,1 0 0,0 1 1,-1-1-1,1 1 0,-1-1 0,0 1 1,0 0-1,-1-1 0,1 1 0,-1 0 1,0 0-1,0 0 0,0 0 1,0 1-1,-1-1 0,0 0 0,0 0 1,0 0-1,0 5 0,-2 5-36,-1 0 1,0 0-1,-1-1 0,0 1 1,-1-1-1,0 0 0,-1 0 1,-14 21-1,-8 6 418,-40 46 0,-14 19 928,79-101-1163,0 0 1,1 0-1,0 1 1,0-1-1,0 0 0,0 1 1,1-1-1,-1 1 1,1 0-1,-1 6 1,3-9-37,-1 0 0,0 0 1,0 0-1,1 0 0,-1 0 0,1 0 1,-1 0-1,1 0 0,0 0 1,0 0-1,0 0 0,0 0 0,0 0 1,1-1-1,-1 1 0,0 0 0,1-1 1,-1 1-1,1-1 0,0 0 0,-1 1 1,1-1-1,0 0 0,0 0 0,2 1 1,11 5 24,0-1 0,0 0 1,1-2-1,-1 0 0,1 0 1,20 1-1,104 3-195,-65-5-165,-35-3-1289,0-1 0,59-10 1,-66 6-1117,-26 5 1987,-1-1 1,-1 0 0,1-1-1,0 1 1,0-1 0,0 0-1,-1-1 1,1 1 0,-1-1-1,0 0 1,0 0 0,0-1-1,0 0 1,0 0-1,-1 0 1,0 0 0,7-9-1,-8 8 222,-1 0 0,0 0 0,0 0 0,0 0-1,-1 0 1,1-8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38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10 14061,'-2'9'4244,"-27"73"-148,-36 43-6169,12-24 301,35-66 1309,2 0-1,2 2 1,1-1 0,-13 57-1,26-88 594,0-1 0,-1 1-1,1-1 1,0 1-1,1-1 1,-1 1-1,1-1 1,0 1 0,0-1-1,3 6 1,4-4 836,-3-6-767,-1 1 1,1-1-1,0 1 0,-1-1 1,1-1-1,-1 1 0,1-1 1,-1 1-1,1-1 0,-1-1 1,1 1-1,-1-1 0,0 1 1,6-4-1,0-1 93,0 0 1,-1-1-1,0 0 0,0 0 1,14-15-1,-10 6-150,0 0 0,0-1 0,-2 0 0,0-1 0,-1 0 1,15-35-1,-22 41-153,0 0 0,0 0-1,-1 0 1,0-1 0,-1 1 0,-1 0 0,0-1 0,-1 1 0,0 0 0,-1-1 0,0 1 0,-7-23 0,0 10 196,-2 1 1,0 0 0,-1 0 0,-27-38-1,38 61-180,0 0 0,1 0 0,-1 1 0,1-1-1,0 0 1,-1 0 0,1 0 0,-1 1 0,1-1-1,0 0 1,0 0 0,0 0 0,-1 0 0,1 0-1,0 0 1,0 0 0,0 1 0,0-1-1,1 0 1,-1 0 0,0 0 0,0 0 0,0 0-1,1 0 1,-1 0 0,0 1 0,1-1 0,-1 0-1,1 0 1,-1 1 0,1-1 0,-1 0-1,1 0 1,0 1 0,-1-1 0,1 1 0,0-1-1,-1 0 1,1 1 0,0 0 0,0-1 0,0 1-1,-1-1 1,1 1 0,0 0 0,0 0 0,0-1-1,0 1 1,0 0 0,1 0 0,56-10-372,-46 9 297,100-9-1598,130 6-1,-96 12-5441,-115-3 2771,-19 3-125,-13-5 4053,0 0 0,0 0-1,0 0 1,0 0-1,0 0 1,-1 0 0,1-1-1,-1 1 1,0-1-1,0 1 1,0-1 0,-3 4-1,4-5 390,-9 10-28,-1-2 1,1 1 0,-1-1 0,-1-1-1,0 0 1,0 0 1,-22 8-1,16-6 186,0 0 2,-33 24-1,8 10 1816,-3-16 913,29-6-964,16-20-1731,1 0 0,-1-1 0,0 1 0,0-1 0,0 1 0,0-1 0,0 0 0,0 1 0,0-1 0,-1 0 0,1 0 0,0 0 0,-1 0 0,1 0-1,-1 0 1,1 0 0,-1 0 0,0-1 0,1 1 0,-3 0 0,21 12-183,-5-16-1308,0 0-1,0-1 0,17-9 0,3-19-1563,13 4 764,-41 23 2068,0 0 0,-1 0 1,1-1-1,-1 1 0,0-1 0,-1 0 1,4-8-1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39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14 8392,'-1'-2'193,"-3"-9"8938,13 49-3572,-5-12-7283,-5 36 737,-3 1 1,-2-1-1,-3 0 1,-27 95-1,23-114 936,-2-1 1,-2-1-1,-2 0 0,-1-1 1,-3-1-1,-1-1 0,-31 39 1,54-77 65,-14 18 367,1 0 1,1 0 0,0 1 0,1 1-1,-9 21 1,19-36-302,0 1 1,0-1-1,1 1 0,-1 0 1,1 0-1,0-1 0,1 1 1,0 0-1,0 0 0,0 0 1,0 0-1,1 0 0,0-1 0,0 1 1,1 0-1,0-1 0,0 1 1,0-1-1,0 1 0,1-1 1,0 0-1,0 0 0,0 0 1,1-1-1,4 6 0,-3-5 77,1 1-1,-1-1 1,1 0-1,1 0 1,-1-1-1,0 0 1,1 0-1,0 0 1,0-1-1,0 0 1,0-1-1,1 1 1,7 0-1,-3-1 16,1 0 0,-1-2 0,0 1 0,0-1 0,0-1 0,1 0 0,20-6 0,-14 2-254,0-1-1,-1 0 0,1-2 1,-2 0-1,1-1 0,-1-1 0,-1-1 1,0 0-1,0-1 0,19-20 1,60-73-4371,-75 79 2285,0-1 1,-1 0 0,-2-2 0,-1 0 0,-1 0 0,16-50 0,-14 39 304,22-32 10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4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12780,'0'0'10639,"5"-2"-9763,8-2-947,0 1 1,0 1-1,1 0 1,-1 0-1,1 2 1,0 0-1,-1 0 1,1 1-1,-1 1 1,0 0-1,1 1 1,-1 1-1,0 0 1,-1 0-1,1 1 1,-1 1-1,0 0 1,18 13-1,-25-15-27,-1 1 0,0-1 0,0 1 0,-1 0 0,1 0 0,-1 1 0,0-1 0,-1 1 0,1-1-1,-1 1 1,0 0 0,0 0 0,-1 0 0,0 0 0,0 0 0,0 0 0,-1 0 0,0 0 0,0 0 0,-1 1 0,1-1 0,-1 0 0,-3 8 0,0 3-228,-2 0 0,1-1 0,-2 0 1,0 0-1,-1 0 0,-1-1 0,-11 16 1,-4 4-1859,18-25 1200,0 1-1,-1-2 1,-1 1 0,-13 14-1,13-19 28,0 1 0,0-1 1,0 0-1,0-1 0,-1 0 0,1 0 0,-18 4 0,21-9 598,1 0-1,-1 0 1,1-1-1,0 1 1,-1-1-1,1 0 1,0-1-1,-5-2 1</inkml:trace>
  <inkml:trace contextRef="#ctx0" brushRef="#br0" timeOffset="1">358 0 15919,'37'8'4709,"27"12"-257,-27-12-3940,23 10-2402,-19-18-1088,13 0-1731,-3 8-95,-23-8-129,-2 6 224</inkml:trace>
  <inkml:trace contextRef="#ctx0" brushRef="#br0" timeOffset="2">193 353 5701,'22'34'6086,"51"-48"-5830,-9 22-3010,-13-46-385,36 28 0,-31-37 128,27 27 3011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3:40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20 9385,'15'-1'3563,"-17"-5"728,2 6-4186,0 0 0,-1-1 0,1 1 0,0-1 0,-1 1 0,1 0-1,0-1 1,0 1 0,-1-1 0,1 1 0,0-1 0,0 1 0,0-1-1,0 1 1,-1-1 0,1 1 0,0-1 0,0 1 0,0-1-1,0 1 1,0-1 0,0 1 0,1-1 0,-1 1 0,0-1 0,-4 6-303,-5 8-1,0 0-1,1 1 1,0 0-1,1 0 1,1 1-1,0 0 1,1 0-1,0 1 1,-3 22-1,1 20 674,-1 78-1,7-94 44,-1-1 0,-2 0 0,-2 0 0,-14 53 0,12-70-331,-2-1-1,-1 1 0,-1-2 0,-1 1 0,-1-2 0,-27 34 0,-113 102 936,116-121-633,37-35-437,-1 0 0,1 0 1,0 1-1,-1-1 0,1 0 1,0 1-1,0-1 1,0 1-1,0 0 0,0-1 1,0 1-1,0 0 0,1-1 1,-2 4-1,2-4-18,0 0-1,1-1 1,-1 1 0,0-1-1,0 1 1,0-1 0,1 1-1,-1-1 1,0 1 0,1-1-1,-1 1 1,0-1 0,1 0-1,-1 1 1,1-1 0,-1 1 0,1-1-1,-1 0 1,0 1 0,1-1-1,-1 0 1,1 0 0,0 1-1,-1-1 1,1 0 0,-1 0-1,1 0 1,-1 0 0,2 0-1,7 1 237,0 0-1,1-1 0,-1 0 1,12-2-1,-13 1-259,52-6 653,57-4 68,-103 11-694,-1 0-1,1 1 0,0 0 0,-1 1 1,1 1-1,13 4 0,-24-6-41,0 0 1,0 0-1,0 0 1,-1 1-1,1-1 1,0 1-1,0 0 0,-1 0 1,1 0-1,-1 0 1,0 0-1,0 1 0,0-1 1,0 1-1,0-1 1,0 1-1,0 0 1,-1-1-1,2 6 0,0 1 37,-1 0-1,0 1 1,-1-1-1,0 0 0,-1 12 1,0-14 40,0 0 0,0-1-1,0 1 1,1 0 0,0-1 0,0 1 0,1-1-1,0 1 1,0-1 0,0 0 0,1 0 0,0 0 0,5 7-1,-4-8-95,1-1 0,-1 0 0,1 0 0,0 0 0,1-1 0,-1 1 0,1-1 0,-1-1 0,1 1 0,0-1 0,0 0 0,0 0-1,0-1 1,0 0 0,12 1 0,-12-1-456,-1-1-1,1 0 1,-1 0-1,1-1 1,-1 1-1,1-1 0,-1 0 1,1-1-1,-1 1 1,0-1-1,0 0 1,0-1-1,0 1 1,0-1-1,0 0 1,-1 0-1,1-1 1,6-5-1,0-5-1403,0 0 0,0-1 0,12-23 0,-3-3-1696,18-54 0,-28 68 2476,44-109-3550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1:24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487 373 1441,'4'-6'290,"0"1"0,0-1 0,0 0 1,-1 0-1,0 0 0,0 0 0,0-1 0,-1 1 0,0-1 0,0 0 0,1-10 0,6-23 666,27-108 4240,-27 49 4069,-12 102-9200,0 0 0,1 0-1,-1 1 1,1-1 0,0 1-1,0 0 1,0-1-1,0 1 1,0 0 0,0 5-1,1-7-22,-45 129 472,-46 208 0,2 148-373,57-293-114,-158 1059-120,97 11-188,88-812 1091,75 648 0,-32-854 229,75 268-1,-59-330-321,9-4-1,89 185 0,228 342-2147,-374-699 1250,43 64-2412,-44-67 2033,0-1 0,-1 0 0,2 0-1,-1 0 1,0-1 0,1 1-1,0-1 1,0 0 0,0 0 0,0-1-1,9 4 1,-12-6 126,1 0 0,-1 0 0,1-1 0,-1 1 0,0 0 0,1-1 0,-1 0 0,0 1 0,1-1 0,-1 0 0,0 0 0,0 0 0,1-1 1,-1 1-1,0-1 0,0 1 0,-1-1 0,1 1 0,0-1 0,0 0 0,-1 0 0,1 0 0,-1 0 0,0 0 0,1 0 0,-1 0 0,0-1 0,0 1 0,-1 0 0,2-4 0,2-41-2945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1:25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1142 7047,'-4'9'464,"0"0"1,0 1 0,1-1 0,0 0 0,1 1-1,0 0 1,0 0 0,1-1 0,0 1-1,1 0 1,0 0 0,1 0 0,0 0-1,0 0 1,4 13 0,-5-22-418,0 1 0,1 0 0,-1-1 0,0 1 0,1-1-1,-1 1 1,1 0 0,-1-1 0,1 1 0,-1-1 0,1 0 0,0 1 0,0-1 0,0 1-1,0-1 1,0 0 0,0 0 0,0 0 0,0 0 0,1 0 0,-1 0 0,0 0 0,1 0 0,-1 0-1,1 0 1,-1-1 0,1 1 0,-1-1 0,1 1 0,-1-1 0,1 1 0,-1-1 0,1 0-1,0 0 1,-1 0 0,1 0 0,0 0 0,-1 0 0,1 0 0,-1-1 0,1 1 0,2-1 0,2-2 144,-1 1 0,1-1 0,0 0 1,-1-1-1,1 0 0,-1 0 0,0 0 1,-1 0-1,9-10 0,9-13 514,-2-2-1,-1-1 0,29-62 1,31-102 844,-48 103-943,-3 0 1,16-102-1,-37 148-450,-1-1 0,-2-1-1,-3 1 1,-1 0 0,-3-1 0,-10-59-1,10 91-162,0 0-1,-1 1 0,-1-1 0,0 1 1,-1 0-1,0 0 0,-1 1 1,-14-20-1,20 31-3,0 0 0,0 1 0,0-1-1,0 1 1,0 0 0,-1-1 0,1 1 0,-1 0 0,1 0 0,-1 0-1,1 0 1,-1 0 0,0 0 0,1 0 0,-1 0 0,0 1 0,0-1 0,1 0-1,-1 1 1,0 0 0,0-1 0,0 1 0,-3 0 0,2 1-10,1 0 1,0 0 0,0 0-1,0 0 1,0 0-1,0 1 1,0-1 0,1 1-1,-1-1 1,0 1-1,1 0 1,-1-1-1,1 1 1,-1 0 0,1 0-1,-1 3 1,-4 6-79,1 1 0,0-1 1,1 1-1,0 0 0,-3 23 0,0 31-298,3-1-1,3 1 1,14 125-1,6-66 115,38 131 0,-57-255 283,10 39 165,28 68 0,-34-98-78,0 0 0,1-1 0,1 1 0,-1-1 1,2-1-1,-1 1 0,1-1 0,0 0 0,1 0 0,-1-1 0,2 0 0,11 7 0,-16-12-58,-1 0 0,1 0-1,0 0 1,0-1 0,-1 1 0,1-1-1,0 0 1,0 0 0,1-1-1,-1 1 1,0-1 0,0 0-1,0 0 1,0 0 0,0-1-1,0 1 1,0-1 0,6-2-1,-4 1-55,0-1 0,0 0-1,0-1 1,-1 1-1,1-1 1,-1-1-1,0 1 1,0 0-1,0-1 1,5-8-1,3-5-162,0-2 0,-2 1 1,0-1-1,-1-1 0,11-34 0,16-89-440,-37 143 630,1 1 1,-1-1 0,0 0 0,0 0 0,0 0-1,0 0 1,1 0 0,-1 0 0,0 1-1,1-1 1,-1 0 0,1 0 0,-1 0 0,1 1-1,-1-1 1,1 0 0,-1 1 0,1-1-1,0 0 1,-1 1 0,1-1 0,0 1-1,0-1 1,-1 1 0,1-1 0,0 1 0,0 0-1,1-1 1,5 5 19,0 2-1,-1 0-1,-1 0 1,1 1 0,-1-1-1,0 1 1,0 0-1,-1 1 1,0-1-1,3 10 1,12 17 57,-6-12-234,1 0 1,2-1-1,0-1 1,1 0 0,1-1-1,1-1 1,22 17-1,-39-34-9,-1-1 0,0 1 0,0 0 0,0 0 0,1-1 0,-1 1 0,0-1 0,1 1 0,-1-1 0,0 0 0,1 1 0,-1-1 0,1 0 0,-1 0 0,0 0 0,1 0 0,1 0 0,1 0-537,4-5-3076,-3-16 1714,-4 17 1468,-1-1-1,1 0 0,-1 1 0,0-1 0,-1 0 0,1 1 1,-3-10-1,-25-58-2023,17 46 2096,-41-91 2015,20 47 5940,-45-145-1,76 210-7679,4 9-1387,51 55-13758,-22-24 12593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09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11018,'0'0'14419,"6"-1"-13826,87-12 937,124-2 1,107 15-1712,-142 1 419,1185-1 989,-594-11-826,-498 9-361,319 5 32,442 7 1321,-639 16-1115,-383-25-278,1 1-139,0 1 1,0 0-1,18 6 1,-3 3-3211,-46-37-11116,15 23 13535,-9-30-4457,4-6 11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1:2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11467,'0'-6'3577,"0"-33"-454,0-30-2547,0 67-629,3 6 74,5 9 8,-1-1 0,0 2 1,-1-1-1,-1 1 0,0 0 0,5 25 0,3 5 71,-5-18-15,67 183 2980,-75-208-3017,-1-1 0,1 0 0,0 1 0,0-1 0,0 0 0,0 1 0,1-1 0,-1 1 0,0-1 0,0 0-1,0 1 1,0-1 0,0 0 0,0 1 0,0-1 0,1 0 0,-1 0 0,0 1 0,0-1 0,0 0 0,1 1 0,-1-1 0,0 0 0,1 0 0,-1 1 0,0-1 0,0 0 0,1 0 0,-1 0 0,0 0 0,1 1 0,-1-1-1,0 0 1,1 0 0,-1 0 0,0 0 0,1 0 0,-1 0 0,0 0 0,1 0 0,-1 0 0,1 0 0,-1 0 0,0 0 0,1 0 0,0 0 0,6-21 1194,-2-35-176,-5 54-989,5-61 185,18-93-1,-23 155-262,0 0 1,1-1-1,-1 1 0,0-1 1,1 1-1,-1 0 0,1-1 1,-1 1-1,1 0 0,0-1 0,0 1 1,-1 0-1,1 0 0,2-2 1,-2 2-2,1 1 1,-1 0-1,1 0 1,-1 0 0,0 0-1,1 0 1,-1 1 0,1-1-1,-1 0 1,0 1-1,1-1 1,-1 1 0,0-1-1,0 1 1,1-1 0,-1 1-1,0 0 1,0 0-1,0 0 1,0 0 0,0 0-1,0 0 1,0 0 0,0 0-1,0 0 1,0 0-1,-1 0 1,1 0 0,0 1-1,-1-1 1,1 2 0,25 48-137,-25-48 111,97 194-1999,-61-135-1271,2-5-3647,-29-63-281,-3-6 5433,-8-21-1982,6 1 1724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1:26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11050,'37'83'7539,"-5"3"-3708,48 174-4070,-48-148-129,59 191-4037,-91-301 4235,1 1 0,0-1-1,-1 1 1,1-1 0,0 0-1,0 1 1,1-1 0,-1 0-1,0 0 1,1 0-1,2 3 1,3-8-827,1-16 819,89-372 680,-94 379-68,0 1-1,0 0 1,-1-1 0,-1 0-1,0 1 1,-1-1-1,0 0 1,-2-13 0,2 23-361,0 1 1,-1 0 0,1 0-1,0 0 1,-1 0 0,1 0-1,-1-1 1,0 1 0,1 0-1,-1 0 1,0 0 0,0 1-1,1-1 1,-1 0 0,0 0-1,-2-1 1,0 0 104,3 2-169,0-1 0,0 1 0,0 0-1,0 0 1,0 0 0,0 0 0,-1 0 0,1-1-1,0 1 1,0 0 0,0 0 0,0 0 0,0 0-1,-1 0 1,1 0 0,0 0 0,0-1 0,0 1-1,0 0 1,-1 0 0,1 0 0,0 0 0,0 0-1,0 0 1,-1 0 0,1 0 0,0 0-1,0 0 1,0 0 0,-1 0 0,1 0 0,0 0-1,0 0 1,0 0 0,0 0 0,-1 1 0,1-1-1,0 0 1,0 0 0,0 0 0,0 0 0,-1 0-1,1 0 1,0 0 0,0 1 0,0-1 0,0 0-1,0 0 1,0 0 0,-1 1 0,-14 9 130,-1 2 0,1 0 0,1 1 0,0 0 0,1 1 1,1 1-1,-12 17 0,18-24-47,1-1 1,-1 1-1,2 1 1,-1-1-1,1 1 1,1 0-1,0-1 1,0 2-1,0-1 1,1 0-1,1 0 1,-1 1-1,2-1 0,-1 1 1,1-1-1,2 14 1,-1-19-28,0-1 0,0 0 0,0 0 0,1 1 0,-1-1 0,1 0 0,-1 0 0,1 0 0,0 0 0,1-1 0,-1 1 0,0-1 0,1 1 0,-1-1 0,1 0 0,0 0 0,3 3 0,0-3 33,-1 1 1,1-1-1,0 0 0,0 0 0,0 0 0,0-1 0,0 0 0,0 0 0,7 0 0,3-1-69,0-1 0,0 0 0,0-1 0,0-1 0,0-1 0,25-9 0,-12 1-1329,0-2 0,-2-1 0,1-1 1,-2-1-1,0-2 0,-2 0 0,0-2 0,-1-1 0,-1 0 0,-1-2 0,-1 0 0,-1-2 0,-1 0 1,-2-1-1,16-33 0,17-75-3392,-49 134 4670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1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7 460 8200,'0'0'12582,"-3"-3"-12187,3 3-369,0 0-1,-1-1 0,1 1 1,0 0-1,0 0 0,-1 0 1,1-1-1,0 1 0,0 0 1,-1 0-1,1-1 0,0 1 1,0 0-1,0 0 0,0-1 1,0 1-1,-1 0 0,1-1 1,0 1-1,0 0 0,0-1 1,0 1-1,0 0 0,0-1 1,0 1-1,0 0 0,0 0 1,0-1-1,0 1 0,0 0 1,0-1-1,0 1 0,1 0 1,-1-1-1,0 1 0,0-1 1,15-4 570,41 4 35,-15 1-169,1294-91 2175,-1244 84-2508,70-2 265,-5 1-404,-109 2-978,-45 6 883,-1 0-1,0 0 1,0 0 0,1-1-1,-1 1 1,0-1-1,0 1 1,0-1 0,0 1-1,1-1 1,-1 1-1,0-1 1,0 0 0,0 0-1,0 0 1,-1 1-1,1-1 1,0 0 0,0 0-1,0 0 1,-1 0-1,1-1 1,0 1 0,-1 0-1,1 0 1,-1-2 0,0 2-44,0-1 1,0 0-1,-1 1 1,1-1 0,-1 0-1,0 1 1,0-1 0,1 1-1,-1-1 1,0 1-1,0-1 1,0 1 0,0-1-1,-1 1 1,1 0 0,-3-2-1,2 1-211,-15-19-203,-1 2-1,-1 0 1,-1 1 0,-1 1-1,-37-24 1,8 4 932,-67-56 1750,113 89-1841,7 6-33,47 27 718,-1 3 0,-2 1 0,-1 3-1,-2 1 1,43 47 0,-80-75-869,0 0 1,-1 1 0,0 0 0,0 0-1,-1 0 1,-1 1 0,1-1 0,-2 1 0,1 0-1,-2 1 1,1-1 0,-2 0 0,1 1-1,-2 0 1,1-1 0,-2 1 0,1-1-1,-4 14 1,2-11-280,-1-1 0,-1 0-1,0 0 1,-1 0-1,-1 0 1,-9 16 0,8-18-393,0-1 0,0 1 0,-1-2 0,0 1 0,-1-1-1,0 0 1,-12 8 0,3-3-1498,-1 0 1,0-1-1,-1-1 0,-1-1 0,0-1 0,-25 9 0,5-8-2835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10122,'3'4'3421,"6"4"-3008,1 1 0,0-2-1,0 1 1,1-2-1,0 1 1,0-1-1,1-1 1,0 0-1,-1-1 1,2 0-1,-1 0 1,21 2-1,22 1-157,86 2 0,-111-8 97,99-1 93,0-5 0,0-6 1,-1-5-1,165-44 0,-165 22-4064,-124 37 3249,-1 1 0,0-1 0,1 0 0,-1 0-1,0 0 1,0-1 0,0 1 0,0-1 0,0 1 0,0-1 0,0 0 0,0 0 0,-1 0 0,1-1 0,-1 1 0,1-1 0,-1 1 0,0-1 0,0 0 0,0 0 0,2-5 0,-3 6 67,0 1 0,0-1 0,0 0 0,0 0 1,0 0-1,0 0 0,0 0 0,-1-1 0,1 1 1,-1 0-1,0 0 0,1 0 0,-1 0 0,0-1 1,0 1-1,-1 0 0,1 0 0,0 0 0,-1 0 1,1 0-1,-1-1 0,0 1 0,1 0 0,-1 0 1,-1-2-1,-1-1-120,-7-24-1515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2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7367,'-2'8'512,"-1"-1"0,0 0-1,0 1 1,0-1 0,-1 0 0,0-1 0,0 1-1,-1-1 1,-8 10 0,-23 37 968,21-20-824,2-1 0,1 2 0,2 0 0,1 0 0,2 1 0,1 0 0,-1 47 0,6-25 262,2 0 1,2 0-1,21 104 0,-15-117-562,3-1 1,30 77 0,-36-106-337,0 0-1,1-1 1,0 0-1,1 0 1,1 0-1,0-1 1,0 0-1,2-1 1,-1 0-1,1-1 1,1 0-1,17 11 1,-21-17-78,1 0 1,0-1 0,0-1 0,0 1 0,0-2-1,0 1 1,0-1 0,1 0 0,-1-1 0,0 0 0,1-1-1,-1 0 1,0 0 0,0-1 0,0 0 0,0-1-1,0 0 1,12-6 0,15-7-353,-1-2 0,62-42 0,-36 17 639,-2-2 1,-1-3-1,88-96 1,-142 140-84,-1-1-1,1 1 1,-1-1-1,0 1 1,0-1 0,0 0-1,4-9 1,-7 12-80,1-1 0,-1 1 0,1-1 0,-1 1 0,0-1 0,0 0 0,0 1 0,-1-1 0,1 1 0,-1-1 0,1 1 0,-1-1-1,0 1 1,1 0 0,-1-1 0,-1 1 0,1 0 0,-3-5 0,3 6-48,-1-1 0,1 0-1,-1 1 1,0-1 0,1 1 0,-1-1-1,0 1 1,0 0 0,0-1 0,0 1-1,0 0 1,0 1 0,0-1 0,-1 0-1,1 1 1,0-1 0,0 1 0,-1-1-1,1 1 1,0 0 0,0 0-1,-1 0 1,1 0 0,0 1 0,0-1-1,-1 1 1,1-1 0,0 1 0,-3 1-1,-2 0 34,1 1 0,-1-1 0,1 1 0,-1 1 0,1-1 0,0 1 0,-8 7 0,1 4-52,0 0 1,1 0 0,0 2-1,1-1 1,1 1 0,1 1-1,0 0 1,1 0 0,1 1-1,1-1 1,1 1-1,0 1 1,2-1 0,-3 40-1,6-57-15,-1 0 0,1 1-1,0-1 1,0 1-1,0-1 1,1 1 0,-1-1-1,0 1 1,1-1-1,0 1 1,0-1 0,-1 0-1,1 1 1,1-1-1,-1 0 1,0 0 0,0 0-1,1 0 1,-1 0-1,1 0 1,2 2 0,-2-4 9,-1 1 0,1-1 1,0 1-1,0-1 1,0 1-1,0-1 0,0 0 1,-1 0-1,1 0 1,0 0-1,0-1 0,0 1 1,0 0-1,0-1 1,0 1-1,-1-1 0,1 0 1,0 1-1,0-1 1,2-2-1,7-4 26,0-1-1,0 0 1,-1 0 0,0-1 0,0 0-1,10-15 1,-10 12 55,0-1 1,-2 0-1,1-1 0,-2 0 1,0-1-1,-1 1 1,0-1-1,-1 0 0,-1-1 1,0 1-1,-1-1 0,-1 0 1,1-17-1,26 85 300,-8-10-1223,1 0 0,3-2 0,32 42 1,-41-70-1218,-11-10 1407,25 11-1008,-28-12 1466,-1-1 0,1 0 0,-1 1 0,1-1 0,-1 0 0,1 0 0,-1 0 0,1 0 0,-1 0 0,1-1 0,-1 1 0,1 0 0,-1-1 0,1 1 0,-1-1 0,1 0 0,-1 1 0,0-1 0,1 0 0,-1 0 0,0 0 0,0 0 0,0 0 0,2-1 0,5-10-837,0 1 0,-1-1 1,-1-1-1,1 0 1,-2 0-1,0 0 0,3-14 1,22-102-2636,-9 28 1660,9 2 1602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9865,'-2'5'3422,"-2"13"-2338,-19 75 1836,10-33-2813,-11 108 0,16 113 923,30 314 0,-20-420 1757,-2-177-2838,0-1-1,-1 1 1,1 0 0,-1 0 0,0-1-1,1 1 1,-1 0 0,0 0 0,0 0-1,-1 0 1,-1-2 0,-4-10-108,6 5 105,0 0 0,0-1 0,1 1 0,0 0 0,0 0 0,1 0 0,1 0 0,-1 0 0,6-13 0,0-10 108,-7 32-54,5-30 478,16-51 0,-19 75-332,0 0 0,0 0-1,1-1 1,0 2 0,0-1 0,1 0 0,0 1 0,0-1 0,0 1 0,0 0 0,1 0 0,0 1-1,0-1 1,6-3 0,-9 7-92,0 0 0,0 0 0,1 0 0,-1 0 0,0 0 0,1 0 1,-1 1-1,0 0 0,1-1 0,-1 1 0,1 0 0,-1 0 0,1 0 0,-1 0 0,0 1 0,1-1 0,-1 1 0,1-1 0,3 3 0,-2-1-59,1 0 0,-1 1 1,0 0-1,0 0 0,0 0 1,0 0-1,0 1 0,-1 0 0,5 4 1,0 4-193,0 1 1,0-1 0,-1 1 0,-1 1-1,10 26 1,-12-28 97,-1 1-1,-1 0 1,0-1-1,0 1 1,-1 0 0,-1 0-1,0 0 1,-1 0-1,-1 0 1,0-1-1,0 1 1,-1-1-1,-1 1 1,0-1 0,-8 17-1,7-20-117,0 0 1,-1 0-1,0-1 0,0 1 1,-1-1-1,0-1 0,0 1 0,-1-1 1,0-1-1,-1 1 0,1-1 0,-1-1 1,0 1-1,0-2 0,-1 1 0,1-1 1,-1-1-1,0 0 0,-18 4 1,20-7-573,1 0 1,-1 0 0,0 0-1,1-1 1,-1 0 0,0 0-1,1-1 1,-8-3 0,1-4-3413,-9-24 229,22 32 3827,1 0 0,-1 0 0,1 0 0,0 0 0,-1 0 0,1 0 0,0 0 0,0 0 0,0 0 0,0-1 0,0 1 0,0 0 1,0 0-1,0 0 0,0 0 0,1 0 0,-1 0 0,0 0 0,2-2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3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12684,'4'6'794,"0"0"-1,-1 0 1,0 0-1,0 1 1,0-1-1,0 1 1,-1 0 0,0 0-1,0 8 1,5 70 1500,-6-53-2600,6 391-5,4 51 94,-10-455 266,-1-2 105,1 0 1,0 1 0,2-1-1,0 0 1,7 20-1,-9-34 177,4-2-5,9 1-312,-1-2 0,0 0 0,1 0 0,-1-1-1,0-1 1,1 0 0,24-8 0,99-39-485,-118 42 452,-7 2-6,46-17 180,77-43 0,-120 57-42,0-1 0,-1-1 0,0 0 0,-1 0 0,0-2 0,-1 1-1,0-2 1,-1 1 0,0-2 0,11-18 0,-19 27-86,0-1 1,0 1 0,-1-1-1,0 1 1,0-1-1,-1 0 1,1 0 0,-1 1-1,-1-1 1,1 0-1,-1 0 1,0 0 0,0 0-1,-1 0 1,1 0 0,-1 0-1,-1 0 1,1 0-1,-1 1 1,-2-7 0,1 8-46,1 0 0,-1 0 0,0 0 0,0 0 0,0 0 0,0 0 1,-1 1-1,1 0 0,-1 0 0,0 0 0,0 0 0,0 0 0,-1 1 1,1 0-1,-1 0 0,1 0 0,-1 0 0,1 1 0,-1-1 1,0 1-1,0 1 0,0-1 0,0 1 0,-5-1 0,-3 2 4,0 1 0,-1-1 0,1 2 0,0 0 0,1 1 0,-1 0 0,0 0 0,1 2 0,0-1 0,0 2 0,1-1 0,-16 13 0,8-5 63,1 1 1,1 1 0,0 1 0,1 0-1,1 1 1,-17 25 0,25-32-28,0 1 1,1 0-1,0 1 0,1-1 1,0 1-1,1 0 1,0 1-1,1-1 0,0 0 1,2 1-1,-1 20 0,2-27-44,0 1-1,1-1 1,0 0-1,1 1 1,0-1-1,0 0 1,0 0-1,1 0 1,0 0-1,0-1 1,1 1-1,0-1 0,0 0 1,0 0-1,1 0 1,0 0-1,0-1 1,1 0-1,-1 0 1,1-1-1,0 1 1,0-1-1,9 4 1,0-1-241,0-1 1,0-1-1,1 0 1,0-1 0,0-1-1,28 3 1,-2-3-1273,61-4 1,-56-4-792,70-16 0,-65 11 545,-7 0-673,-1-1 1,-1-3-1,0-1 1,46-24-1,-81 35 2241,-1-1-1,1 0 1,-1-1-1,-1 1 1,9-10-1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0 9417,'-3'4'7185,"-42"49"-4800,-54 88-2458,95-133 100,0 0-1,0 0 1,1 0 0,0 1-1,-3 11 1,6-20-22,0 0 0,0 1 1,0-1-1,0 0 0,0 0 0,-1 1 0,1-1 1,0 0-1,0 1 0,0-1 0,0 0 0,1 1 1,-1-1-1,0 0 0,0 0 0,0 1 0,0-1 1,0 0-1,0 0 0,0 1 0,0-1 0,1 0 0,-1 1 1,0-1-1,0 0 0,0 0 0,1 0 0,-1 1 1,0-1-1,0 0 0,1 0 0,-1 0 0,0 0 1,0 1-1,1-1 0,-1 0 0,5 3 58,1-1 1,-1 0-1,0 0 0,1 0 1,0 0-1,-1-1 0,1 0 0,0 0 1,-1-1-1,1 1 0,0-1 0,0-1 1,-1 1-1,1-1 0,0 0 0,0 0 1,-1 0-1,1-1 0,8-4 0,16-5 363,-1-1-1,38-22 0,-62 32-338,8-5-144,-1 0 1,0 0-1,-1-1 1,21-18-1,-30 24-38,-1 0 0,1 1 0,-1-1 0,1 0 0,-1 0 0,0 0 0,0 0 0,0 0 0,0 0 0,0 0 0,-1 0 0,1 0 0,-1 0 0,1 0 0,-1 0 0,1-5 0,-2 5-58,0 0 1,1-1 0,-1 1-1,0 0 1,0 0 0,0 0 0,0 0-1,-1 0 1,1 0 0,0 0-1,-1 0 1,0 0 0,1 1-1,-1-1 1,0 1 0,0-1-1,0 1 1,0 0 0,-3-2-1,-9-4-398,0 1 0,0 0 0,0 1 0,0 0 0,-1 2 0,0 0 0,0 0-1,-18 0 1,-9 1-719,-75 5 0,95 0 707,0 1 0,1 1-1,-32 11 1,-3 1-894,-40 7-1047,16 14 278,-5-5 1334,76-27 873,0 1-1,0-1 1,1 1-1,-1 1 1,-10 12-1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5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9033,'67'36'3715,"-15"-36"-480,27 13-3139,12 7-2146,-10-28-1377,36 28-288,-34-34-65,20 30 673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5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8456,'-16'4'5130,"21"8"-2591,35 19-1310,-20-17-384,-10-6-751,-1 1 1,0 0 0,0 0 0,-1 1-1,-1 0 1,0 0 0,0 1 0,-1 0-1,0 0 1,-1 0 0,0 1 0,-1 0-1,0 0 1,3 17 0,-5-10 70,0 0-1,-1 0 1,-1 0 0,-1 0 0,0 0-1,-2-1 1,0 1 0,-9 28 0,9-20 742,4-26-854,-1 0 0,1 0 0,-1 0 0,1 0 0,-1 0 0,1-1 1,0 1-1,-1 0 0,1 0 0,0-1 0,0 1 0,-1 0 0,1-1 0,0 1 0,0-1 0,0 1 0,0-1 0,0 1 0,0-1 0,0 0 0,0 1 0,0-1 0,0 0 0,0 0 0,0 0 0,0 0 0,0 0 1,0 0-1,0 0 0,1 0 0,-1 0 0,7-1 2,0 0 0,-1-1 1,1 0-1,0 0 0,0-1 0,8-4 1,15-5-272,16-5-1773,64-35 1,-34 15-1445,-25 14 31,-1-2 0,-2-3 0,59-43 0,-94 60 2452,-2-2-1,23-26 0,-35 39 942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16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287 116 16015,'3'5'667,"0"1"0,-1-1 0,0 1 0,0 0 0,0 0 0,-1 0 0,0 0-1,0 0 1,-1 0 0,1 0 0,-1 1 0,-1-1 0,-1 10 0,1 9-799,2-1 0,0 1-1,6 34 1,1 10-102,-3 229-4026,-6-287 2302,2 13-5605,8-29 2651,11-10 3730,3-8 850,2-1 2151,2 17 3169,-6 7-2543,-20 1-2315,0-1 0,0 0 0,0 1 1,0-1-1,0 1 0,0-1 0,0 1 0,0 0 0,0-1 0,0 1 0,-1 0 0,1-1 0,0 1 0,0 0 1,-1 0-1,1 0 0,-1 0 0,1-1 0,-1 1 0,1 0 0,-1 0 0,1 0 0,-1 0 0,1 2 0,5 21 414,-6-16-475,0-1 1,0 0-1,0 0 1,-1 0-1,0 0 1,0 0-1,0 0 1,-1 0 0,0 0-1,-1-1 1,0 1-1,0-1 1,0 1-1,0-1 1,-1 0-1,0 0 1,-1-1-1,1 1 1,-1-1-1,0 0 1,-1 0-1,-6 5 1,5-5 268,-1 1 1,0-2-1,0 1 0,0-1 1,-1 0-1,1-1 0,-1 0 1,0 0-1,1 0 0,-1-2 1,-1 1-1,1-1 0,0 0 1,0-1-1,0 0 0,-18-2 1,16 0-26,0-1 0,0 0-1,0 0 1,1-1 0,-1 0 0,1-1 0,0-1 0,0 1 0,0-1-1,1-1 1,0 0 0,0 0 0,-13-15 0,13 10-238,0-1 1,1 1-1,0-2 1,1 1-1,0-1 1,1 0-1,1 0 1,1 0-1,0-1 1,-3-15-1,2-6-72,1-1-1,1 1 1,2-1 0,2 0-1,8-54 1,-1 42-6,2 0 1,2 1-1,29-72 0,-37 110-13,0-1-1,1 1 1,0 0 0,1 0-1,0 1 1,0 0-1,13-14 1,-16 20 0,1 0 1,-1 1-1,1-1 1,-1 1 0,1 0-1,0 0 1,0 0-1,0 0 1,0 1-1,0 0 1,0 0 0,0 0-1,0 0 1,1 1-1,-1-1 1,0 1 0,0 0-1,1 1 1,-1-1-1,0 1 1,0-1-1,0 1 1,5 2 0,9 3-93,-1 0-1,0 2 1,0 0 0,0 1 0,29 21 0,68 64-824,-81-63 322,-2 0 0,-1 3 0,-2 0-1,-1 2 1,-1 1 0,34 67-1,-49-83-47,-2 2 0,0 0 0,-1 0 0,-1 0 0,-1 1 0,-1 0 0,-2 0 0,0 0 0,-1 1 0,-2-1 0,0 0 0,-2 1 0,-8 41 0,9-59 363,-14 56-3753,-33 92-1,-7-47 333,4 5 1725,37-90 1881,-1 0-1,-21 24 1,36-47 110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5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1159 47 12684,'-1'-3'628,"-1"1"1,0-1-1,0 1 1,-1 0-1,1 0 1,0 0-1,-1 0 1,1 1-1,-1-1 0,1 1 1,-1-1-1,0 1 1,0 0-1,-3-1 1,-14-2 174,16 3-1157,-27-4 422,1 1 0,-1 1-1,0 2 1,0 1 0,0 1 0,0 2-1,-58 13 1,72-12-58,1 1-1,0 1 1,0 0-1,1 1 1,0 1-1,0 0 1,1 1 0,0 1-1,0 0 1,1 1-1,1 0 1,0 1-1,0 0 1,1 1 0,1 0-1,-11 18 1,6-3-28,2 1 1,1 0 0,2 0 0,0 1-1,2 0 1,1 1 0,2 0 0,-2 41-1,4 2 4,3-1 0,14 106 0,8-53-5,5 0-1,67 187 1,-53-185-313,-34-108 96,-1 0 0,-1 1-1,-1 0 1,-1 0-1,-1 0 1,0 0 0,-3 22-1,0-33-4,0 0 0,-1 0 0,-1 0 0,0 0 0,0 0 0,-1-1 0,0 1 0,0-1-1,-1 0 1,0-1 0,-1 1 0,0-1 0,0 0 0,-1 0 0,0-1 0,-11 9 0,2-1-705,-1-1 0,0 0 1,-1-2-1,-1 0 1,0-1-1,-31 13 0,17-14-266,0-2 1,-1-1-1,0-2 0,0-1 0,-1-2 0,1-2 0,-67-6 1,-4-7 837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6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0 283 14862,'227'13'9118,"-5"0"-9225,157-21-4736,-267 0 1953,149-29 0,-252 35 2896,1 0 0,-1 0 0,1-1 0,-1-1-1,0 1 1,0-1 0,0-1 0,-1 0 0,13-9 0,-18 12 127,-1 0-1,0-1 1,0 0-1,0 1 1,0-1-1,0 0 1,0 0 0,-1 0-1,1 0 1,-1 0-1,0 0 1,0 0-1,0 0 1,0-1-1,-1 1 1,1 0-1,-1-1 1,0 1 0,0 0-1,0-1 1,0 1-1,-1 0 1,1 0-1,-1-1 1,0 1-1,0 0 1,0 0 0,0 0-1,-4-6 1,-2-3-32,0 0 1,-1 0-1,0 1 0,-1-1 1,0 2-1,-1 0 1,-1 0-1,-16-13 1,23 20-375,1 10 92,0 4 134,0 0 0,0 0 0,1 1 0,1-1 1,0 0-1,0 21 0,10 80-20,-3-45 72,0 136 720,-7-172-56,-1 1-1,-1-1 1,-2 1-1,-11 36 1,16-67-606,0 0 1,0-1-1,0 1 1,-1 0-1,1-1 1,0 1-1,0 0 1,-1-1-1,1 1 1,0-1-1,-1 1 1,1-1-1,0 1 1,-1 0-1,1-1 1,-1 1-1,1-1 1,-1 0-1,1 1 1,-1-1-1,0 1 1,1-1-1,-2 1 1,-8-9 2329,-1-19-982,10 20-1325,1 0 1,1 0-1,-1 0 0,1 0 1,0 1-1,1-1 1,3-11-1,0 1-25,2-6-126,2 0-1,0 0 1,1 1-1,1 0 1,2 1-1,0 0 1,1 1-1,0 1 1,2 0-1,1 1 1,0 1-1,1 0 1,1 1-1,34-22 1,-28 22-826,0 1 0,2 2 0,0 0 1,55-17-1,-59 23-728,0 2 0,0 1 1,0 0-1,1 2 0,0 1 0,30 2 0,-44-1 744,-1 1-1,1 1 0,0-1 1,-1 2-1,1-1 0,9 5 1,-17-6 910,0 0 1,0 0-1,0 0 0,0 0 1,-1 0-1,1 1 0,0-1 1,-1 1-1,1-1 1,-1 1-1,0-1 0,1 1 1,-1 0-1,0-1 1,0 1-1,0 0 0,0 0 1,0 0-1,0 0 0,-1 0 1,1 0-1,-1 0 1,1 0-1,-1 0 0,0 0 1,0 1-1,0-1 0,0 0 1,0 0-1,0 0 1,-1 0-1,1 0 0,-1 0 1,1 0-1,-1 0 1,-1 2-1,-2 8 1003,-1 2-348,0 0 0,1 1 0,0-1 0,1 1 0,-1 15 0,4-27-659,0 0 0,0 0 0,0 0 1,0-1-1,0 1 0,1 0 0,-1 0 1,1 0-1,0-1 0,0 1 0,0 0 1,0-1-1,0 1 0,1-1 1,-1 1-1,1-1 0,-1 0 0,1 0 1,0 1-1,0-1 0,0 0 0,0-1 1,1 1-1,-1 0 0,0-1 0,1 1 1,-1-1-1,1 0 0,-1 1 0,1-1 1,0-1-1,-1 1 0,5 1 0,6-1 283,-1 0-1,1-1 0,-1 0 0,0-1 0,1 0 0,-1-1 0,0 0 0,0-1 0,0 0 0,0-1 1,0-1-1,-1 1 0,0-2 0,0 0 0,0 0 0,-1-1 0,0 0 0,0-1 0,0 0 0,-1-1 1,8-9-1,-10 10-24,1-1 1,-2 0-1,1 0 0,-1-1 1,-1 1-1,0-1 1,0-1-1,-1 1 1,0-1-1,4-18 1,-7 21-282,0 0 1,0 0 0,-1 0 0,0 0-1,-1 0 1,1 0 0,-1 0 0,-1 0-1,0 0 1,0 0 0,-1 0 0,1 1 0,-2-1-1,1 1 1,-8-12 0,9 16-40,0 0 1,0 0-1,0 0 1,0 0-1,0 1 1,0-1-1,-1 1 1,1 0-1,-1 0 1,0 0-1,0 0 0,0 0 1,0 0-1,0 1 1,0 0-1,0-1 1,0 1-1,-1 0 1,1 1-1,0-1 1,-4 0-1,2 1 13,0 1 0,0 0 0,0-1 0,0 2 0,0-1 0,0 1 1,0-1-1,0 1 0,1 1 0,-1-1 0,1 1 0,-7 4 0,-6 7 49,0 1-1,1 0 1,1 2 0,1-1-1,-19 29 1,16-19 13,1 1 0,1 0 0,1 1 0,-10 33 0,20-50-15,0 0 1,1 0 0,0 1 0,1-1 0,0 1 0,1 0 0,0-1-1,1 1 1,1 0 0,0-1 0,0 1 0,1 0 0,0-1 0,5 12-1,-4-17-13,0-1-1,0 1 1,0-1-1,1 1 1,0-1-1,0-1 1,1 1-1,-1 0 1,1-1-1,0 0 1,0 0-1,1-1 1,-1 1-1,1-1 1,-1 0-1,1 0 1,0-1-1,0 0 1,0 0-1,1-1 1,-1 1-1,0-1 1,8 0-1,10 1-13,-1-1-1,0-2 0,0 0 0,0-1 0,24-6 0,-19 2 34,-1-1-1,0-1 1,0-1-1,0-1 0,-2-2 1,1 0-1,-2-2 0,46-33 1,-60 39-13,0-1 0,-1 0 0,-1 0 0,1-1 0,-1 0 0,-1 0 1,0-1-1,-1 0 0,9-19 0,-12 20-32,0 1 0,0 0 0,-1-1 0,-1 1-1,0-1 1,0 0 0,-1 1 0,0-1 0,0 0 0,-1 1 0,-1-1 0,1 1 0,-2-1 0,-2-9 0,3 13-2,0 1 1,0-1 0,0 1-1,-1-1 1,0 1 0,0 0-1,0 0 1,-1 0 0,0 0-1,1 1 1,-2-1 0,1 1-1,0 0 1,-1 0 0,0 1-1,0-1 1,0 1 0,0 0-1,-1 1 1,1-1 0,-1 1-1,1 0 1,-1 0 0,0 1-1,0 0 1,0 0 0,0 0-1,0 1 1,0-1 0,0 1-1,0 1 1,0-1 0,0 1-1,0 0 1,1 1 0,-1 0-1,0-1 1,0 2 0,1-1-1,-10 6 1,4 0 0,1 1-1,0 0 0,1 1 1,-1 0-1,2 0 1,0 1-1,0 0 1,1 0-1,0 1 1,1 0-1,0 0 1,1 0-1,1 1 1,-1 0-1,2 0 1,0 0-1,1 0 1,0 1-1,0 16 1,1-14-454,1 0 0,1 0 1,0 1-1,1-1 0,0 0 0,2-1 1,0 1-1,0-1 0,2 1 0,0-1 1,0-1-1,1 1 0,1-1 1,1 0-1,16 20 0,-18-27-148,0 1 0,1-2-1,0 1 1,1-1 0,-1 0 0,1 0-1,0-1 1,1-1 0,-1 1 0,15 3-1,-6-3-542,0-1-1,1-1 0,-1-1 1,37 1-1,49-3-1256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0 11435,'-2'5'569,"0"-1"1,0 1-1,0-1 0,0 1 1,0 0-1,1-1 1,0 1-1,0 0 0,0 9 1,3 50 1537,1-3-1543,-101 850-2758,89-848 2205,-52 244 2375,61-306-2283,0 0-1,-1 0 1,1 0-1,0 0 1,0 1 0,-1-1-1,1 0 1,0 0 0,-1 0-1,1 0 1,-1 0 0,0 0-1,1 0 1,-1-1 0,0 1-1,0 0 1,1 0 0,-1 0-1,-1 0 1,1-1-67,-1-1 0,1 1 0,0-1 0,0 1 0,0-1 0,0 1 0,0-1 0,0 0 0,0 0 0,0 0 0,0 0 0,0 0 0,0 0 0,1 0 0,-1 0 0,0 0 0,0-1 0,-2-2-70,1 0 0,0 0 0,0 0-1,1 0 1,-1-1 0,1 1 0,0 0-1,0-1 1,0 1 0,1-1 0,-1-6 0,5-54-613,-3 50 503,3-35-523,21-93-1,-20 126 702,-1 1-1,2-1 0,0 1 0,1 0 1,1 1-1,0 0 0,1 0 0,21-26 0,-28 39 0,-1-1-1,0 1 0,1 0 1,0 1-1,0-1 0,-1 0 0,1 0 1,0 1-1,1-1 0,-1 1 1,0 0-1,0 0 0,0-1 1,1 1-1,-1 1 0,1-1 0,-1 0 1,1 1-1,-1-1 0,1 1 1,-1 0-1,1-1 0,-1 1 1,1 0-1,-1 1 0,1-1 0,-1 0 1,1 1-1,-1 0 0,1-1 1,-1 1-1,0 0 0,1 0 0,-1 0 1,0 1-1,0-1 0,1 0 1,-1 1-1,-1 0 0,1-1 1,0 1-1,0 0 0,2 4 0,3 3-30,0 0 0,-1 1-1,0 0 1,-1 1 0,0-1-1,-1 1 1,0 0 0,4 17-1,-4-9-43,-1 1 0,-1-1 0,-1 1 0,-1-1-1,0 1 1,-1 0 0,-1-1 0,-1 1 0,-1-1 0,-1 0-1,0 0 1,-2 0 0,0-1 0,-1 0 0,-1 0-1,0-1 1,-1 0 0,-17 20 0,16-23-328,-1-1 1,-1 0-1,0-1 1,0-1-1,-1 0 0,-1 0 1,-26 13-1,26-16-576,0-1 0,-1 0 0,0-1 0,-1-1 0,1 0 0,-1-2 0,0 1 0,0-2 1,-21 0-1,34-1 433,-1-1 0,1-1 0,-1 1 0,1-1 0,0 1 1,-1-1-1,1-1 0,0 1 0,0 0 0,0-1 0,0 0 0,0 0 1,0 0-1,-6-5 0,4 3-480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8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507 76 8584,'0'0'87,"0"0"-1,0 0 1,1 0-1,-1 0 1,0 1-1,0-1 1,0 0-1,0 0 1,1 0-1,-1 0 1,0 1-1,0-1 0,1 0 1,-1 0-1,0 0 1,0 0-1,0 0 1,1 0-1,-1 0 1,0 0-1,0 0 1,1 0-1,-1 0 1,0 0-1,0 0 1,1 0-1,-1 0 1,0 0-1,0 0 1,1 0-1,-1 0 1,0 0-1,0 0 1,0 0-1,1-1 1,-1 1-1,0 0 1,0 0-1,0 0 1,1 0-1,-1 0 1,0-1-1,0 1 1,0 0-1,0 0 1,1 0-1,-1-1 1,0 1-1,0 0 1,0 0-1,0 0 1,0-1-1,0 1 1,0 0-1,0 0 1,0-1-1,-12-15 3197,7 11-3158,-1-1 0,0 1 0,0 1 0,-1-1 0,-8-3 0,4 3-139,0 1-1,0 0 1,0 1-1,-1 1 1,0 0-1,1 0 1,-1 1-1,0 0 1,0 1-1,1 1 1,-1 0-1,0 0 1,0 1-1,1 1 1,-16 4-1,13 0 80,0 0-1,0 0 0,0 1 0,1 1 1,0 0-1,0 1 0,1 1 0,1 0 1,0 0-1,0 1 0,-9 14 0,5-6-84,1 1-1,1 1 1,-17 39-1,24-49 46,2 0 0,0 0-1,0 0 1,1 0 0,1 0 0,0 1 0,1 0-1,0-1 1,1 17 0,0-26 2,0-1 0,1 1 1,-1-1-1,1 0 0,-1 0 0,1 1 1,0-1-1,0 0 0,0 0 0,0 0 1,0 0-1,0 0 0,1 0 0,-1 0 0,1 0 1,-1 0-1,1-1 0,0 1 0,0-1 1,-1 1-1,4 1 0,-2-2 54,1 1 0,0-1 0,-1 0 0,1 0 0,0 0 0,0-1 0,0 1 0,0-1 0,0 0 0,0 0 0,6-1 0,7-2 215,0-1-1,0-1 0,-1 0 1,27-13-1,-23 9-186,-1-2 0,0 0 0,0-1 0,-1-1-1,0-1 1,-2-1 0,1 0 0,17-23 0,-26 30-223,-1 0 1,-1-1-1,0 0 0,0-1 1,-1 1-1,0-1 0,0 0 1,-1-1-1,-1 1 0,0-1 1,0 1-1,-1-1 0,0 0 1,-1 0-1,0 0 0,-1 0 1,0 0-1,-2-11 0,2 20 20,-1 1 0,1 0-1,0 0 1,0-1 0,-1 1-1,1 0 1,-1 0 0,1 0-1,-1-1 1,0 1 0,1 0-1,-1 0 1,0 0 0,0 0-1,1 0 1,-3-1 0,2 1-10,1 1 0,-1 0 0,1-1 0,-1 1 1,1-1-1,0 1 0,-1-1 0,1 1 1,0-1-1,-1 1 0,1-1 0,0 0 0,0 1 1,-1-1-1,1 1 0,0-1 0,0 0 0,0 1 1,0-1-1,0 1 0,0-1 0,0 0 1,0 0-1,-18 12-4888,16-9 4353,1 0 0,0 0-1,0 0 1,0 0-1,0 0 1,0 0-1,1 0 1,-1 1-1,1-1 1,-1 0-1,1 0 1,0 5-1,-1 5-1264,1-12 1875,-1 1-1,1-1 1,0 0 0,-1 1 0,1-1 0,0 0 0,-1 1-1,1-1 1,-1 0 0,1 0 0,0 1 0,-1-1 0,1 0-1,-1 0 1,1 0 0,-1 0 0,1 1 0,-1-1 0,1 0-1,-1 0 1,1 0 0,-1 0 0,1 0 0,0 0 0,-1 0-1,1 0 1,-2-1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8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422 208 10858,'-8'-28'6045,"2"3"-4550,5 16-1876,-1 1 1,0-1-1,0 1 0,-1-1 0,0 1 0,-7-13 0,7 16 384,0-1 0,0 1-1,-1 0 1,1 0 0,-1 0-1,0 0 1,0 1 0,-1-1-1,0 1 1,1 0 0,-1 1-1,0-1 1,-1 1 0,1 0-1,-1 0 1,1 1 0,-1-1-1,0 1 1,0 1 0,0-1-1,0 1 1,0 0 0,0 0-1,-1 1 1,1-1 0,0 2-1,0-1 1,0 1 0,0-1-1,-1 2 1,1-1 0,0 1-1,1 0 1,-1 0 0,0 0-1,0 1 1,1 0 0,0 0-1,-1 1 1,1-1 0,-6 7-1,-4 3 106,0 1-1,1 0 0,0 2 1,1-1-1,1 2 0,1 0 1,0 0-1,1 1 0,-14 35 1,20-41-93,0-1 1,1 0-1,0 1 1,1 0-1,1-1 1,0 1 0,0 0-1,2 14 1,0-19-11,0 1-1,1 0 1,-1-1 0,2 1 0,-1-1 0,1 0 0,0 0-1,0 0 1,1 0 0,0 0 0,1-1 0,-1 0 0,8 8 0,-5-8 32,0-1 1,0 0-1,0 0 1,1 0 0,-1-1-1,1 0 1,0-1 0,0 0-1,1 0 1,-1-1 0,0 0-1,1 0 1,0-1 0,-1 0-1,1-1 1,16 0 0,-14-1 150,0 1 1,0-2 0,-1 1 0,1-2 0,0 1 0,-1-1 0,1-1 0,-1 0 0,0 0 0,0-1 0,-1 0 0,17-13 0,-16 9 62,0-2 1,-1 1-1,0-2 1,-1 1-1,0-1 1,-1 0-1,-1 0 1,10-25-1,-5 7 121,-2-1 0,10-57 0,-17 64-356,-2 20 5,1 8 1,1 11-31,1-1 1,-2 1 0,0 19 0,3 31-408,11 56-1788,43 165-1,-57-280 1916,1 0 0,-1 1 0,1-1-1,0 0 1,1-1 0,0 1 0,0 0 0,0-1 0,0 0 0,1 1 0,0-1 0,5 5 0,-9-10 208,1 0 1,-1 1-1,0-1 1,1 0-1,-1 1 1,0-1-1,1 0 1,-1 0 0,1 1-1,-1-1 1,1 0-1,-1 0 1,1 0-1,-1 0 1,1 0-1,-1 1 1,1-1-1,-1 0 1,0 0 0,1 0-1,-1 0 1,1 0-1,-1-1 1,1 1-1,-1 0 1,1 0-1,-1 0 1,1 0 0,-1 0-1,1-1 1,-1 1-1,1 0 1,-1 0-1,0-1 1,1 1-1,-1 0 1,0-1-1,1 1 1,8-19-1914,-5 8 720,0 3 379,0 0 0,0 0 0,0 0 0,-1 0 1,4-18-1,0-2-399,-4 21 1012,0 0 0,1 0 0,0 0 0,0 1-1,0-1 1,6-5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9513,'3'3'433,"0"2"-1,-1-1 1,1 0 0,-1 0-1,0 1 1,0-1 0,0 1-1,-1 0 1,0-1 0,0 1 0,0 0-1,0 8 1,-1 67 703,-2-41-930,2 7 230,-1-1 0,-3 0 1,-17 82-1,20-118-124,1-8-251,0-1 1,0 1-1,0 0 0,0 0 0,0-1 1,-1 1-1,1 0 0,0 0 0,0-1 1,0 1-1,-1 0 0,1 0 0,0-1 1,-1 1-1,1 0 0,0-1 1,-1 1-1,1 0 0,-1-1 0,1 1 1,-1-1-1,0 1 0,1-1 0,-1 1 1,1-1-1,-1 1 0,0-1 1,1 0-1,-1 1 0,0-1 0,0 0 1,1 1-1,-1-1 0,0 0 0,0 0 1,1 0-1,-1 0 0,-1 0 0,-2-13 2379,4 3-1895,0 7-440,1 0 0,-1 0 0,0 0 0,1 1 0,0-1 0,-1 0 0,1 0 0,0 0 0,1 1 0,-1-1 0,0 0 0,1 1 0,-1-1 0,4-2 0,1-4 92,4-9-281,2 1 0,0 0-1,1 1 1,1 0 0,0 1 0,29-23-1,-27 25-804,1 2-1,1-1 1,27-12-1,-10 4-2980,-32 17 3240,0 1 0,0 0 0,0 0 0,0 0 0,0 1 1,0-1-1,1 1 0,-1 0 0,1 0 0,-1 0 0,1 0 0,4 0 0,5 0-3769,18-4-37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4:39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397 887 5477,'-11'-28'6880,"2"1"-4015,7 18-2654,0 0 1,-2 0-1,1 0 0,-1 0 0,0 1 1,-1 0-1,-8-13 0,11 18-117,-1 0 0,1 0 0,-1 0 0,0 0 0,0 0 1,0 0-1,0 1 0,0 0 0,0-1 0,-1 1 0,1 0 0,-1 1 0,0-1 0,1 1 0,-1-1 0,0 1 1,0 0-1,0 1 0,0-1 0,-8 1 0,6 0-8,1 2 0,-1-1 0,0 1 0,0-1 0,1 2 0,-1-1 0,1 1 0,-1-1 0,1 1 0,0 1 0,0-1 0,-7 7 0,-6 8-27,0 1 0,2 1 0,0 0 0,1 1 0,-18 33 1,21-33-112,1 0-1,2 0 1,0 1 0,1 0 0,-8 33 0,15-49 52,1 0 1,-1-1-1,1 1 1,0 0-1,0 0 0,0-1 1,1 1-1,0 0 1,0-1-1,0 1 0,1-1 1,2 7-1,-2-8 9,1-1-1,-1 0 1,0 1 0,1-1 0,0 0-1,0 0 1,0-1 0,0 1-1,0-1 1,1 1 0,-1-1 0,1 0-1,-1 0 1,1 0 0,0-1-1,0 1 1,-1-1 0,1 0-1,5 0 1,6 2 1,0-2 1,0 0-1,0-1 0,0 0 1,0-1-1,-1-1 0,1 0 1,0-1-1,-1-1 0,1 0 1,-1-1-1,15-7 0,-9 3-53,0-2-1,-1 0 1,0-1-1,0 0 1,-1-2 0,-1 0-1,23-25 1,-19 13-92,-2 0 1,-1-1 0,-1-1 0,-2-1-1,0 0 1,-2-1 0,-1 0 0,-2-1-1,8-37 1,-2-8-39,-4-2-1,5-129 1,-15 164 179,1-4 316,-1 1-1,-3-1 0,-13-86 0,14 132-288,0-1 0,0 0 0,-1 1 0,1-1 0,0 1 0,-1-1 0,1 1 0,-1-1 0,1 1 0,-1-1 0,0 1 0,1 0 0,-1-1 0,0 1 0,0 0 0,0 0 0,0 0 0,0-1 0,0 1 0,0 0 0,-1 0 0,1 1 0,0-1 0,-1 0 0,1 0 0,-3 0 0,2 1-11,0 1 1,0 0 0,0-1-1,0 1 1,0 0 0,0 0-1,0 1 1,1-1 0,-1 0-1,0 1 1,1-1 0,-1 1 0,1-1-1,0 1 1,-1 0 0,1-1-1,0 1 1,0 0 0,0 0-1,-1 2 1,-17 35 74,1 1 0,3 0 0,1 1 0,-13 63 0,14-55-70,-23 96-74,-25 211-1,54-297-167,4 0 0,1 0-1,4 1 1,2-1 0,2 0 0,22 88 0,-25-135-203,1-1 0,0 1 0,0-1 0,1 0 1,1 0-1,0 0 0,0 0 0,1-1 0,1 0 0,-1-1 0,13 11 0,-14-15-78,0 0 0,1 0-1,0-1 1,0 0-1,0-1 1,0 1 0,1-1-1,-1-1 1,1 0 0,0 0-1,0 0 1,-1-1 0,1 0-1,0 0 1,0-1 0,0 0-1,14-2 1,-14 1 17,2 0-156,0 0-1,0-1 0,0 0 1,14-5-1,-17 3 334,0 0 0,-1 0 0,1-1 0,-1 1 0,0-1 0,10-11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8:11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6775 69 9289,'23'20'3582,"-18"-16"-272,-9-5-1383,-44-16-1740,-69-15-1,42 17 712,-1 3-1,-146-3 0,-161 25 863,204-1-1108,-351 11 1087,-1311 27 862,560-36-1953,3 59-324,1270-69-332,-142 12-927,1 6 0,-148 39-1,287-55 770,-17 4-1294,-1 2-1,-30 13 0,56-21 1218,1 0 0,-1 1-1,1-1 1,0 0 0,-1 1 0,1-1-1,0 0 1,0 1 0,0 0 0,0-1-1,0 1 1,0-1 0,1 1 0,-1 0-1,0 3 1,0-4-23,1 0 0,0 0 0,0 0 0,-1 0 0,1 0 0,0 0 0,-1 0 0,1 0 0,-1 0 0,1 0 0,-1 0-1,0-1 1,1 1 0,-1 0 0,0 0 0,1 0 0,-1-1 0,0 1 0,0 0 0,0-1 0,0 1 0,0-1 0,0 1 0,0-1 0,0 0 0,0 1 0,0-1 0,0 0 0,0 1 0,-2-1 0,36 0-9130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8:11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1130 1 13261,'-23'13'2031,"1"1"0,1 1 1,-22 20-1,-36 25-275,-311 164-1521,-10 7 101,382-220-293,0 1 0,1 1 0,1 0 0,0 1 0,-26 31-1,39-42-63,1 1 0,-1-1 0,1 1 0,0 0 0,0 0 0,0 0 0,0 0 0,1 0 0,0 0-1,0 0 1,0 0 0,0 1 0,0-1 0,1 0 0,0 1 0,0-1 0,0 1 0,1-1 0,-1 0 0,1 1-1,0-1 1,0 0 0,1 0 0,-1 0 0,1 0 0,0 0 0,0 0 0,0 0 0,0 0 0,1-1 0,0 1-1,0-1 1,0 0 0,0 0 0,0 0 0,5 3 0,8 7-690,1-1-1,0-1 1,0 0-1,1-1 1,0-1-1,1-1 1,0-1 0,38 10-1,-17-8-1153,0-2 0,1-1-1,62 0 1,28-16-2125,-113 8 3469,148-14-3974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5:46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6838 650 10154,'5'1'514,"-3"0"-262,0-1 0,-1 1 0,1-1 1,0 1-1,0-1 0,-1 0 0,1 0 0,0 1 0,0-1 1,0-1-1,-1 1 0,1 0 0,0 0 0,0-1 0,-1 1 1,1-1-1,0 1 0,0-1 0,-1 0 0,1 0 1,-1 1-1,1-1 0,-1 0 0,1-1 0,-1 1 0,0 0 1,2-2-1,-2 2-137,0 0 0,-1 0 0,1 0 0,0 0 0,-1 0 0,1 0 1,0 1-1,0-1 0,0 0 0,0 0 0,0 1 0,0-1 0,0 1 0,0-1 0,0 1 1,0-1-1,0 1 0,0-1 0,0 1 0,2 0 0,11-5 644,-14 5-694,0 0 0,0 0 0,1 0 1,-1 0-1,0 0 0,0 0 0,0 0 0,1 0 0,-1 0 0,0 0 0,0 0 1,0 0-1,0-1 0,1 1 0,-1 0 0,0 0 0,0 0 0,0 0 0,0 0 0,0-1 1,0 1-1,1 0 0,-1 0 0,0 0 0,0 0 0,0-1 0,0 1 0,0 0 1,0 0-1,0 0 0,0-1 0,0 1 0,0 0 0,0 0 0,0 0 0,0 0 0,0-1 1,0 1-1,0 0 0,0 0 0,0 0 0,0-1 0,0 1 0,0 0 0,0 0 1,0 0-1,-1 0 0,1-1 0,0 1 0,0 0 0,0 0 0,-15-10 1794,-40-9-756,23 7-692,-148-57-728,-3 8 1,-2 8 0,-285-44-1,-346 2-746,-4 41 637,-540 21 312,5 112 1344,969-29-760,-328 24 682,690-73-1334,1-1-1,-1-1 1,1-1-1,-1-1 1,1-1-1,-26-9 1,39 10-435,0-1 0,1 0 0,-1-1 1,1 0-1,0-1 0,-13-11 1,16 12-257,0-1 0,0 0 0,1 0 0,0 0 1,0-1-1,1 1 0,0-1 0,0-1 0,-4-10 1,-1-7-2312,1 1 1,-7-38-1,11 0-590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17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279 396 12460,'3'0'518,"1"0"1,0 0-1,-1-1 1,1 1-1,-1-1 1,1 0-1,-1 1 1,0-2-1,1 1 1,-1 0-1,0-1 1,0 1-1,1-1 1,-1 0-1,2-3 1,0 3-357,0 0 1,0 0 0,0 0 0,0 1 0,0 0 0,0 0 0,0 0-1,0 0 1,1 1 0,-1 0 0,0 0 0,0 0 0,0 1 0,1 0-1,5 1 1,8 2-291,-1 1 0,34 15-1,-42-17 70,-1 2 0,0-1-1,-1 1 1,1 1 0,-1-1-1,0 1 1,0 1 0,-1-1-1,0 2 1,12 14 0,-16-18 85,-1 0 0,0 0 1,0 1-1,0-1 0,0 0 1,-1 1-1,0-1 0,0 1 1,0 0-1,0-1 0,-1 1 1,0 0-1,0-1 0,0 1 1,0 0-1,-1-1 0,0 1 1,0-1-1,0 1 0,-1-1 1,1 1-1,-1-1 0,0 0 1,0 1-1,-4 4 0,-4 4 176,0 0 0,-1-1 0,0 0-1,-1-1 1,-1 0 0,0-1 0,0 0-1,-1-1 1,0-1 0,-1 0 0,1-1-1,-2 0 1,1-2 0,-1 1-1,1-2 1,-1 0 0,-1-1 0,-24 2-1,39-5-270,27 17-230,-24-17 288,10 4 8,0 0 0,0-1 0,1-1 0,0 0 0,-1 0 0,1-1-1,21-1 1,8 2 76,29 2-3,-24-2-121,85 16 0,-127-17 18,0 0 0,0 0 0,-1 0-1,1 0 1,0 1 0,0-1 0,-1 1-1,1 0 1,-1 0 0,0 0 0,0 1-1,1-1 1,-1 1 0,-1 0 0,1 0 0,0 0-1,-1 0 1,0 0 0,1 1 0,-1-1-1,2 5 1,-4-6 15,0 0 1,1 1-1,-1-1 1,0 1-1,0-1 1,-1 0-1,1 1 1,0-1-1,-1 0 1,1 0-1,-1 1 1,0-1-1,0 0 1,0 0-1,0 0 1,0 0-1,0 0 0,-2 2 1,-26 30-40,17-23 221,0 0-1,0-2 1,-1 0-1,0 0 1,-1-1-1,0-1 1,0 0-1,-1-1 1,0 0-1,0-1 1,0-1-1,-1-1 1,1 0-1,-1-1 1,0 0-1,0-1 1,1-1-1,-31-4 1,26 1-84,1-1 1,-1-1-1,1-1 1,0 0-1,1-2 0,0 0 1,0-1-1,1-1 1,0 0-1,0-2 1,1 0-1,1 0 1,0-2-1,-22-24 1,13 9-90,2-1 1,0-1-1,2-1 1,2-1-1,1 0 0,1-2 1,-21-68-1,32 83 27,1-1-1,0 1 0,2-1 1,0 0-1,1 0 0,4-38 1,-1 44-12,1 1 1,0 0-1,1 0 0,1 0 1,0 0-1,1 1 0,0 0 1,1 0-1,1 0 0,14-19 1,-5 14-43,0 0 1,1 1 0,0 1 0,2 0 0,0 2-1,1 0 1,0 2 0,0 0 0,2 1 0,-1 1-1,38-10 1,-32 12-73,1 1 0,-1 1-1,1 2 1,1 0 0,-1 3-1,0 0 1,0 2 0,1 1-1,38 7 1,-51-5 7,-1 0 0,0 1 0,1 1 0,-2 0 1,1 2-1,-1-1 0,0 2 0,-1 0 0,0 1 0,0 0 0,-1 1 0,23 25 0,-22-19-127,-2 0-1,0 1 0,-1 0 0,0 1 1,-2 1-1,0-1 0,-1 1 1,-1 1-1,-1-1 0,4 26 0,-5-10-526,-1 0 0,-2 1 0,-3 57-1,-23 120-4321,9-135 1750,-4-1 0,-3-1 0,-50 117 0,54-155 1800,-24 37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5:46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 0 11883,'-17'12'1136,"0"0"-1,1 1 0,1 0 0,0 1 1,1 1-1,-16 20 0,-23 25 36,16-22-885,1 1-1,2 3 1,2 1-1,-50 86 1,73-113-176,1 1 0,1 1 0,0-1 0,1 1-1,1 0 1,1 1 0,0-1 0,1 1 0,2 0 0,-1 0 0,2 0 0,1 0 0,0-1-1,1 1 1,1 0 0,1-1 0,8 24 0,9 9 202,2-1 0,2-1 0,51 73 0,113 123 1627,-166-218-1626,1 0 0,2-2 0,1 0 0,36 25 0,-49-41-642,0 0-1,1 0 1,-1-2 0,2 0 0,-1 0-1,1-1 1,0-1 0,0-1 0,1 0-1,0-2 1,18 2 0,-31-4-63,0 0 0,1 0 0,-1-1 0,1 1 0,-1-1 0,0 0 1,0 0-1,1-1 0,-1 1 0,0-1 0,0 0 0,0 0 0,-1 0 0,1-1 0,0 1 1,4-5-1,-2 1-233,-1-1 0,0 1 1,0-1-1,0 1 0,-1-1 1,0-1-1,0 1 0,3-11 1,2-13-1363,-1 0 0,-1 0-1,4-52 1,6-73-2988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29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856 0 16239,'-1'8'1039,"-2"-1"0,1 0-1,-1 0 1,0 0 0,-1 0 0,0-1-1,0 1 1,-6 6 0,4-4-924,0 0 0,1 0 0,0 0 0,-4 11 0,-148 379 780,60-160-161,8 6-720,-93 425 1,23 266-2121,55 293-745,102-291 1656,84 1 2716,-40-700 11,90 290 0,-79-368-672,6-3 0,151 286 1,-141-326-2758,164 212 1,-228-324 1561,93 105-7295,-86-99 5172,1-1 0,0 0-1,22 12 1,-35-23 2224,1 1-1,0 0 0,0-1 1,0 1-1,0-1 1,-1 1-1,1-1 0,0 1 1,0-1-1,0 0 0,0 1 1,0-1-1,0 0 1,0 0-1,0 0 0,0 0 1,0 0-1,2 0 1,-4-23-2553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3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1353 12332,'-63'74'8665,"4"-5"-4209,58-68-4430,-40 64 240,39-61-353,0 0-1,0 0 0,1 0 0,-1 0 0,1 0 1,0 0-1,1 0 0,-1 1 0,1-1 0,-1 0 1,1 1-1,1-1 0,-1 0 0,2 8 0,-1-11 49,0 0 1,-1-1-1,1 1 0,0 0 0,0 0 0,0 0 0,1-1 0,-1 1 0,0-1 0,0 1 0,0-1 0,0 1 0,1-1 0,-1 1 0,0-1 0,0 0 0,1 0 0,-1 0 0,0 0 0,0 0 1,1 0-1,-1 0 0,0 0 0,2-1 0,-3 1 14,5-1-26,-1 0 0,1-1 0,-1 0 0,1 0 0,-1 0 0,0 0 0,0-1 0,0 1 0,0-1 0,0 0 0,-1-1 0,5-3 0,36-46 100,-13 8 394,-2-1-1,-2-1 1,-3-1-1,-1-2 0,28-90 1,-27 54 103,-4-1-1,17-155 1,-30 162-559,-3-1-1,-4 1 0,-3 0 0,-3 0 1,-5 0-1,-22-90 0,30 160-28,1 0 0,-2 0 0,1 0 0,-2 1 0,1 0 0,-1-1-1,0 1 1,-12-13 0,17 21 19,-1 0-1,0 0 1,0 0-1,0 0 1,0 0-1,0 0 1,0 1-1,0-1 1,0 0-1,0 1 1,0-1-1,0 1 1,-1-1-1,1 1 1,0-1-1,0 1 1,-1 0-1,1 0 1,0 0-1,0-1 1,-1 1-1,1 0 1,0 1-1,-1-1 1,1 0-1,0 0 1,-2 1-1,0 0-13,1 1-1,0-1 1,0 1-1,0 0 0,0 0 1,0 0-1,0 0 1,0 0-1,0 0 1,1 0-1,-1 1 0,-1 2 1,-3 8-137,0 1 0,1 0 0,-7 27 0,3 3-79,3 0-1,1 1 0,2-1 0,2 1 1,6 47-1,2-28 219,2-1-1,36 122 1,-31-141 109,2 0 0,44 83-1,-51-110-48,1-1-1,1 0 1,1 0-1,0-2 1,1 1 0,0-2-1,1 1 1,0-2-1,1 0 1,18 10-1,-28-18-37,0-2-1,0 1 0,0 0 0,1-1 0,-1 0 0,0 0 0,1-1 0,-1 1 1,1-1-1,0-1 0,-1 1 0,1-1 0,0 0 0,0 0 0,-1 0 1,1-1-1,0 0 0,-1 0 0,1-1 0,-1 1 0,1-1 0,-1 0 0,6-4 1,-2 0-56,-1 0 0,0 0 0,0-1 0,-1-1 0,0 1 1,0-1-1,-1 0 0,0-1 0,-1 1 0,1-1 0,-2-1 0,5-10 1,1-3-43,-2-1 0,-1 0 0,-1 0 0,0 0 1,-2-1-1,-1 1 0,-1-35 0,-2 55 149,5 6-60,3 7 23,0 0 0,-1 1 0,1-1 0,-2 2 0,0-1 0,0 0 0,-1 1 0,0 0 0,4 15 0,9 15 75,36 53-1004,-13-39-5741,-41-55 6551,0 0-1,0 0 0,1 0 1,-1 0-1,0 0 0,0 0 1,0 0-1,0 1 0,1-1 0,-1 0 1,0 0-1,0 0 0,0 0 1,1 0-1,-1 0 0,0 0 1,0 0-1,0 0 0,1 0 1,-1 0-1,0 0 0,0 0 1,0 0-1,1 0 0,-1 0 0,0-1 1,0 1-1,0 0 0,1 0 1,-1 0-1,0 0 0,0 0 1,0 0-1,0 0 0,1-1 1,-1 1-1,0 0 0,0 0 1,0 0-1,0 0 0,0-1 1,0 1-1,0 0 0,1 0 0,-1 0 1,0 0-1,0-1 0,0 1 1,0 0-1,0 0 0,0 0 1,0-1-1,0 1 0,0 0 1,3-11-1586,-9-18-2049,4 4 1692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30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18321,'0'0'9257,"12"44"-9833,-12-22-1923,27 13-2369,-5 7-257,-4-3 96,8 5-32,-8-11 641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31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41 178 7303,'4'2'3753,"13"5"-241,-13-5-47,-3-7-2755,0-2-492,0 1 1,-1-1-1,0 0 0,0 0 0,0 0 0,-1 0 1,0 1-1,-1-1 0,1 0 0,-1 1 1,-1-1-1,-2-5 0,-40-74 3997,42 81-2902,2 5-1293,1 1-1,-1-1 1,1 0-1,0 1 1,-1-1-1,1 0 1,0 1-1,-1-1 1,1 1-1,0-1 1,0 1-1,-1-1 1,1 1-1,0-1 1,0 0-1,0 1 1,-1-1-1,1 1 1,0-1-1,0 1 1,0 0-1,0-1 1,0 1-1,0-1 1,0 1-1,0-1 1,1 1-1,-1-1 1,0 1-1,0-1 1,0 1-1,0-1 1,1 0-1,-1 1 1,0-1-1,0 1 1,1 0-1,7 19-7,5 5-120,1-2 0,2 0 0,0-1 0,1 0 0,1-1 0,1-1 0,0-1 0,27 19 0,-44-36 106,0-1-1,0 1 0,0-1 0,0 1 0,0-1 1,0 0-1,0 0 0,1 0 0,-1 0 1,0-1-1,1 1 0,-1 0 0,1-1 0,-1 0 1,0 0-1,1 1 0,-1-2 0,1 1 0,4-1 1,-6 0 16,1 1 1,-1-2 0,0 1 0,1 0-1,-1 0 1,0 0 0,0-1-1,0 1 1,0 0 0,0-1 0,0 1-1,0-1 1,0 1 0,-1-1-1,1 1 1,-1-1 0,1 0 0,-1 1-1,0-1 1,1 0 0,-1 1-1,0-1 1,0 0 0,0 1 0,0-1-1,0 0 1,-1 0 0,1 1-1,-1-1 1,0-1 0,-23-102 226,8 48-381,16 57 135,0-1 0,-1 1 0,1 0 0,0-1 1,0 1-1,0 0 0,-1 0 0,1-1 0,0 1 0,0 0 0,0-1 0,0 1 0,0-1 0,0 1 0,-1 0 0,1-1 0,0 1 0,0 0 0,0-1 1,0 1-1,0 0 0,0-1 0,1 1 0,-1-1 0,0 1 0,0 0 0,0-1 0,0 1 0,0 0 0,0-1 0,1 1 0,-1 0 0,0-1 0,0 1 0,1 0 1,-1 0-1,0-1 0,0 1 0,1 0 0,-1 0 0,0-1 0,1 1 0,-1 0 0,0 0 0,1 0 0,-1 0 0,0-1 0,1 1 0,-1 0 0,0 0 1,1 0-1,0 0 0,22 15-30,26 33-251,-26-22-1614,49 42 1,-62-60-282,1 0 1,0-1-1,0 0 1,18 7-1,-18-15-2559,10-17 432,-20 16 4030,0 0 0,0 0 0,-1-1 0,1 1-1,-1 0 1,1-1 0,-1 1 0,0 0 0,0-1 0,0-3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31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14702,'0'45'4933,"12"19"-1,-12 22-2369,7-3-2307,10 6-352,11 10-833,-7-13-929,19 7-1249,-13-23-865,3-21-896,6-8 63,-9-31 97,6-5 1665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3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291 253 11595,'1'-1'320,"0"0"0,0 0-1,-1 0 1,1 0 0,0-1 0,-1 1 0,1 0 0,-1 0-1,1-1 1,-1 1 0,1 0 0,-1-1 0,0 1-1,0 0 1,0-1 0,0 1 0,0 0 0,0-1 0,0 1-1,0 0 1,0-1 0,-1 1 0,1 0 0,-1-1-1,1 1 1,-1 0 0,1 0 0,-1-1 0,0 1 0,1 0-1,-1 0 1,0 0 0,0 0 0,0 0 0,0 0 0,0 0-1,0 0 1,-2-1 0,0 1-105,0 0-1,-1 0 1,1 0 0,0 1 0,-1-1-1,1 1 1,-1-1 0,1 1-1,-1 0 1,1 1 0,-1-1 0,1 1-1,-1-1 1,1 1 0,-6 2-1,-6 3-348,0 0 0,0 1 0,1 0 0,0 1 0,0 1 0,1 1 0,0-1 0,-14 15 0,18-15 174,1-1-1,0 2 1,1-1-1,0 1 1,0 0 0,1 0-1,0 1 1,1 0-1,0 0 1,1 0-1,-5 21 1,8-28 12,0 0-1,1-1 1,-1 1-1,1 0 1,0 0 0,0-1-1,0 1 1,1 0-1,-1-1 1,1 1-1,0 0 1,0-1 0,0 1-1,1-1 1,-1 1-1,1-1 1,0 0 0,0 1-1,0-1 1,0 0-1,0 0 1,1-1 0,-1 1-1,4 3 1,-1-3-17,-1-1 1,1 1 0,-1-1-1,1 0 1,0 0-1,0 0 1,0-1 0,0 1-1,0-1 1,0-1-1,0 1 1,0-1 0,1 1-1,-1-1 1,0-1 0,10-1-1,11-4-939,0 0 0,-1-2 0,0-1 0,-1-1 0,0-1 0,-1-1 0,0-1 0,0-1 0,-2-1 1,32-29-1,-17 11-1629,-2-2 0,-2-2 0,-1-1 0,49-78 0,-2-17-2661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7:09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5054 3209 5157,'-7'3'458,"0"1"0,0 0-1,1 0 1,-1 1 0,1 0 0,0 0 0,0 0 0,1 1 0,-9 10 0,-33 30 1171,12-22-1080,0-1-1,-52 23 1,-11 7-11,49-27-372,-2-2 0,0-2 1,-1-2-1,-1-3 0,0-2 0,-94 14 1,-337 9 3015,437-36-2734,-627 2 2976,355-6-3005,72-2-186,-292-42 0,386 23 164,2-8 1,1-6-1,-161-62 1,210 60 29,1-5-1,2-3 1,2-5 0,-170-123 0,223 141-434,1-2-1,2-1 1,2-2-1,2-2 1,1-1-1,2-2 1,2-1-1,3-1 1,1-2-1,2-1 1,-31-88-1,42 88-57,1 0-1,3 0 0,3-1 1,1 0-1,2 0 0,3-1 1,2 1-1,2-1 0,2 1 1,3 0-1,2 1 0,22-69 1,-9 53 11,3 2-1,2 1 1,4 1 0,2 2 0,2 1 0,3 2 0,2 1 0,82-81 0,-25 42 8,4 5-1,4 5 1,4 4 0,199-109-1,-109 88-132,5 8 0,223-69 1,-245 104-56,2 7 0,2 9 0,291-29 1,-345 62 10,1 6 1,-1 5 0,0 7-1,0 5 1,249 59 0,-270-41 161,-2 5 0,-1 4 0,-1 5 0,-3 5 0,-3 4 0,-2 5 0,93 72 1,-129-80 167,-3 2 1,-2 2-1,-2 4 1,66 88-1,-85-94 93,-2 1 0,-3 2-1,-2 2 1,-3 0 0,39 122 0,-46-104-21,-4 1-1,-3 0 1,-4 1-1,-3 0 1,-3 1 0,-4 0-1,-4-1 1,-3 1 0,-20 91-1,12-99-258,-4 0 0,-3-2 1,-3-1-1,-4-1 0,-2-1 0,-2-1 0,-4-3 0,-3 0 0,-2-3 0,-53 59 0,70-92-589,-1-2 0,-1 0 0,-1-2 0,-42 26 0,-67 27-4479,111-62 3610,-2-2 1,1-1-1,-32 7 0,45-14 752,-1-2-1,1 1 1,-1-2 0,0 0-1,0-1 1,0-1-1,0 0 1,-21-4 0,-53-25-1558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7:09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1 636 16560,'3'-5'685,"0"0"0,0 1 0,0-1 0,1 1 0,0-1 0,0 1 0,0 0 0,1 1 0,-1-1 0,6-3 0,56-30 13,-40 24-1137,69-34 176,2 4 0,1 5 0,104-26 0,317-52 930,1265-92 1170,-1411 190-1739,1 16 0,453 57 0,-594-23-240,-2 10 0,-2 10 0,-3 11-1,372 154 1,-369-108-66,-5 10 1,248 176-1,372 348-7,-61-19 983,-526-438 84,316 173 0,33-24-1311,-579-319 158,-14-8-75,-1 0 0,1-1 0,1-1 0,-1 0 0,18 4 0,-29-10 158,0 1 1,0-1-1,0 0 1,0 0 0,0 0-1,0 0 1,0-1-1,0 1 1,0 0-1,0-1 1,0 0-1,-1 1 1,1-1-1,0 0 1,0 0 0,-1 0-1,1 0 1,0 0-1,-1 0 1,1-1-1,-1 1 1,1 0-1,-1-1 1,0 1 0,0-1-1,1 0 1,0-2-1,1-1-719,1-1-1,-2 0 1,1 0-1,0 0 1,-1-1-1,0 1 1,-1 0-1,2-10 1,2-25-3371,-12-17 64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7:10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1120 0 16175,'-5'25'2576,"2"-1"-1,-2 43 0,16 100-3116,0-54 953,3 3 345,-7-68 99,2 59-1,-8-94-654,-2 0-1,0 0 1,0 0-1,-1 0 1,-1 0-1,0-1 1,0 1-1,-1-1 1,-8 15-1,1-6-135,-2-2-1,0 1 1,-1-2-1,-1 0 0,-1-1 1,0 0-1,-1-1 0,-1-1 1,0-1-1,-1 0 1,-23 11-1,-7 1-1791,-2-2 1,0-3-1,-84 23 1,93-31 177,0-2 0,-1-2 1,-1-3-1,1 0 0,-1-3 1,0-2-1,1-2 0,-1-1 1,-47-10-1,43 0-1074,-54-21 0,100 32 2557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18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11595,'0'0'4052,"5"3"-411,1-1-3417,0 0 0,0 0 0,0-1 1,0 0-1,0 0 0,1 0 0,-1-1 0,1 0 1,10-1-1,4 0-299,-9 1 62,1 0-1,-1 1 1,0 0-1,0 1 1,18 5-1,-27-6 11,-1 0-1,0-1 1,1 1-1,-1 1 1,0-1-1,0 0 1,0 0-1,0 1 1,0-1-1,0 1 1,0 0-1,-1 0 1,1-1-1,0 1 1,-1 0 0,0 0-1,1 1 1,-1-1-1,0 0 1,0 0-1,0 1 1,0-1-1,-1 0 1,1 1-1,0-1 1,-1 1-1,0-1 1,0 1-1,0-1 1,0 1-1,0-1 1,0 0-1,0 1 1,-2 4-1,-1 2 22,0 1 0,-1-1 0,0 0-1,0 0 1,-1-1 0,0 1 0,-1-1 0,1 0 0,-2 0-1,-10 10 1,-12 10 148,-36 28-1,63-55-158,-3 4 26,-14 11 184,-1 0 0,0-2 0,-1 0 0,-1-1 0,-36 16 0,55-28-20,22-2 139,5-4-274,1 2-1,0 1 1,-1 1-1,1 1 0,45 6 1,-59-5 21,-1 1 0,0 1-1,1 0 1,-1 0 0,0 1 0,-1 0 0,1 1 0,-1 0 0,0 0 0,0 1 0,0 0 0,-1 1-1,0 0 1,0 0 0,-1 1 0,11 13 0,-16-18-60,0 0 1,0 0-1,-1 1 0,1-1 0,-1 1 1,1-1-1,-1 1 0,0-1 0,0 1 1,-1 0-1,1 0 0,-1-1 0,0 1 1,0 0-1,0 0 0,0-1 0,-2 6 1,0-2-58,0 0-1,0 0 1,-1-1 0,0 1-1,-1-1 1,1 0 0,-1 0 0,-8 9-1,-3 2-677,-1-1-1,0 0 0,-2-2 0,-29 21 0,35-27 111,11-7 421,-1 1 0,0-1 1,0 0-1,0 1 0,0-1 0,0 0 0,0 0 0,0 0 1,0-1-1,0 1 0,0 0 0,-1-1 0,-3 1 1,1-1-1886,4-5-908,2 1 2218,0 0 0,1 0 0,-1 0 0,1 1 0,-1-1 1,1 0-1,0 1 0,0-1 0,1 1 0,-1 0 0,1 0 0,0 0 0,0 0 0,5-4 0,22-6-1336,-27 11 2058,-1-1 0,0 1 0,0-1 0,0 0 0,-1 1 0,1-1 0,0 0 0,-1 0 0,0 0 0,1-3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7:1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27 9193,'-8'16'1004,"-1"-1"1,0-1 0,-1 1-1,-13 13 1,14-20-834,2 2 1,-1-1-1,1 1 0,0 0 1,1 1-1,0 0 0,1 0 1,0 0-1,1 0 0,-5 20 1,8-22-194,0 0 0,0 1 0,1-1 0,0 0 0,1 0 1,0 1-1,0-1 0,4 12 0,-4-17 55,0 0-1,0 0 0,1-1 1,-1 1-1,1-1 1,0 1-1,0-1 1,1 0-1,-1 0 1,1 0-1,-1 0 0,1 0 1,0-1-1,0 1 1,0-1-1,0 1 1,1-1-1,-1 0 1,0 0-1,1-1 1,0 1-1,3 0 0,4 0 141,-1 0 0,0-2-1,0 1 1,0-1-1,0 0 1,1-1 0,-1 0-1,0-1 1,0 0-1,0-1 1,-1 0 0,1 0-1,-1-1 1,1 0-1,-1-1 1,0 0 0,-1 0-1,1-1 1,-1 0 0,8-9-1,-3 4-25,-1-1 1,0 0-1,0-1 0,-2 0 0,0-1 1,0 0-1,-1 0 0,-1-1 0,0 0 1,-1-1-1,6-22 0,-11 33-222,-1 1-1,0-1 1,0 0-1,0 0 1,-1 0-1,0 0 1,0 0-1,0 0 1,0 0-1,-1 0 1,0 0-1,0 1 1,0-1-1,-1 0 1,1 0-1,-1 1 1,0-1-1,-4-5 1,3 6-15,-1-1 0,0 1 1,-1 0-1,1 0 1,-1 0-1,0 0 0,0 1 1,0 0-1,0 0 1,0 0-1,-1 0 0,1 1 1,-8-2-1,-2 0 59,0 1 1,0 1-1,-1 0 0,1 0 1,0 2-1,-1 0 0,1 1 0,0 0 1,-1 2-1,-28 7 0,33-7 138,0 2-1,0-1 0,0 1 1,0 1-1,1 0 1,0 0-1,0 1 0,1 0 1,0 1-1,-16 16 0,20-17-58,0 0 0,1 0 0,0 0 0,0 0 0,0 0 0,1 1 0,0 0 0,1 0 0,0 0 0,0 0 0,0 0 0,1 0 0,0 0 0,1 1 0,0-1 0,2 15 0,6 29 10,16 55-1,-14-69 0,-1 1-1,-2 0 1,2 56-1,-8-82 27,-2 0 0,0 0-1,-1-1 1,0 1-1,0 0 1,-2-1 0,1 0-1,-2 0 1,1 0-1,-2 0 1,0-1 0,0 1-1,-1-2 1,-14 19-1,-32 21 638,43-42-424,1 0 1,-1 1 0,-15 19-1,24-26-247,0-1-1,0 0 1,0 1-1,1-1 0,-1 1 1,0-1-1,1 1 1,-1-1-1,1 1 1,-1 0-1,1-1 1,0 1-1,-1 0 0,1 2 1,0 1 73,0-5-116,0 0-1,0 0 1,0 1 0,0-1 0,-1 0 0,1 0-1,0 1 1,0-1 0,0 0 0,0 1-1,0-1 1,0 0 0,0 0 0,1 1-1,-1-1 1,0 0 0,0 0 0,0 1-1,0-1 1,0 0 0,0 0 0,0 1-1,1-1 1,-1 0 0,0 0 0,0 0-1,0 1 1,0-1 0,1 0 0,-1 0-1,0 0 1,0 1 0,1-1 0,-1 0-1,0 0 1,0 0 0,0 0 0,1 0 0,-1 0-1,0 0 1,1 0 0,-1 0 0,0 0-1,0 0 1,1 0 0,-1 0 0,0 0-1,0 0 1,1 0 0,-1 0 0,20 6 61,-1-1 1,1-1 0,0-1-1,0-1 1,0 0 0,0-2-1,32-2 1,-5-3-166,0-1-1,60-18 0,-72 15-176,0-1-1,-1-2 1,-1-2 0,0-1-1,0-2 1,-2 0 0,0-3-1,-1 0 1,-1-2 0,-1-1-1,-1-1 1,-2-2 0,0 0-1,-1-2 1,-2 0 0,-1-2-1,-1 0 1,27-59 0,-35 64 181,42-104 52,-48 113 234,-1-1-1,0 0 1,-1 0 0,-1 0-1,1-29 1,-4 43 625,0 5-790,-1 0 0,1 1 0,-1-1 0,1 0 0,-1 0 0,0 0 0,0 1 0,0-1 0,0 0 0,0 0 0,-2 2 0,-3 7 28,-1 13 18,1 0 0,1 0 0,0 0 0,2 1 0,1 47 0,-1-13 33,-4 108-664,28 314 0,-19-456-524,2 18-5243,1-36 2063,3-21-78,4-15 288,-9-24 1831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7:1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11691,'-12'25'3652,"35"33"-1122,-13 15-2274,-2 10-384,-2 5-96,0 3 32,-6-10-161,0-4-800,0-13-2466,-22-56-65,12-58-3523,30 5 5638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7:12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0 8456,'7'25'1017,"-2"0"-1,0 0 1,-1 0-1,-1 1 1,-2 0 0,-2 31-1,-1-21-596,-2-1 0,-9 35 0,9-53-375,-1 0 0,0 0 0,-1-1 0,-1 0 0,-1 0 0,0-1 0,-1 0 0,0 0 0,-2-1 0,-21 24 0,24-30 160,0-1 0,0 0 1,0-1-1,-1 0 0,0-1 0,0 1 0,0-2 0,-1 1 1,1-1-1,-1-1 0,0 0 0,0 0 0,-1-1 1,1 0-1,0-1 0,-1 0 0,1 0 0,-21-3 0,25 2-99,1-1-1,-1-1 1,0 1-1,1-1 1,-1 0 0,1 0-1,-1 0 1,1-1-1,0 0 1,0 0-1,0 0 1,1-1-1,-1 1 1,1-1-1,0 0 1,0-1-1,0 1 1,0-1-1,1 1 1,0-1-1,0 0 1,0-1-1,0 1 1,1 0-1,0-1 1,0 1-1,1-1 1,-1 0-1,1 1 1,0-1-1,1 0 1,0 0 0,-1 0-1,2 1 1,-1-1-1,1 0 1,0 0-1,0 0 1,0 1-1,1-1 1,0 1-1,0-1 1,1 1-1,-1 0 1,1 0-1,4-6 1,3 0-135,0-1 0,1 1 0,0 0 0,1 1 0,1 1 0,-1 0 0,1 0 0,1 2 0,-1-1 0,1 2 0,1 0 0,-1 0 0,1 2 0,0-1 0,26-2 0,-28 5-366,1 1 0,0 0 0,-1 1 0,1 1 0,0 0 1,0 1-1,23 6 0,-27-5-197,-1 0-1,0 1 1,1 0 0,-2 1-1,1 0 1,-1 0 0,1 1 0,-1 0-1,-1 0 1,1 1 0,7 9 0,-12-13 373,-1-1 0,1 1 0,-1 0 0,0 0 0,0 0 0,0 0 0,0 1 0,0-1 0,-1 1 0,0-1 0,1 1 0,-1-1 0,-1 1 0,1-1 0,0 1 0,-1 0 0,0 0 0,0-1 0,0 1 0,0 0 0,-1 0 0,1-1 0,-1 1 0,0-1 0,0 1 0,0 0 0,0-1 0,-1 0 0,0 1 0,0-1 0,0 0 0,0 0 0,0 0 0,0 0 0,-6 5 0,-4 3 238,0 0 0,-1-1 0,-1-1 0,1 0 0,-2-1-1,-27 12 1,-121 39 3277,-6 3 631,166-61-3830,0 0 0,0 1 0,0-1 0,0 1 0,0 0 0,0 0 0,1 0 0,-1 0 0,1 0 0,-1 1 0,1-1 0,0 1 0,0 0 0,0 0 0,0-1 0,-2 5 0,4-5-38,0 1 0,0-1 0,0 0 0,0 0 0,0 0 0,0 0 0,1 0-1,-1 0 1,1 0 0,-1 0 0,1 0 0,0 0 0,0 0 0,-1 0 0,2-1 0,-1 1 0,0 0 0,0 0-1,0-1 1,1 1 0,-1-1 0,1 1 0,-1-1 0,1 0 0,0 0 0,-1 1 0,1-1 0,0 0 0,0-1 0,2 2-1,15 8 306,0-1 0,1 0-1,0-2 1,0 0-1,1-1 1,0-1-1,0-1 1,29 1-1,0-2 203,0-3 0,70-8 0,-105 7-734,0 0-1,0-2 0,0 0 0,-1 0 0,0-2 0,1 1 0,-2-2 0,1 0 0,0-1 1,22-15-1,-35 21 99,1 1 1,-1-1 0,0 0 0,0 0-1,0 0 1,0 0 0,0-1 0,0 1-1,-1 0 1,1 0 0,0-1 0,0 1-1,-1 0 1,1-1 0,-1 1 0,1 0-1,-1-1 1,0 1 0,1-1 0,-1 1-1,0-1 1,0 1 0,0 0 0,0-1-1,-1-2 1,0 1-35,0 1-1,0-1 1,-1 1-1,1-1 1,-1 1-1,1 0 0,-1 0 1,0-1-1,0 1 1,0 0-1,0 1 1,-4-4-1,-6-3-29,-1 1-1,1 0 0,-1 1 0,-22-8 1,29 12 229,-1-1 0,0 1-1,0 1 1,0-1 0,0 1 0,0 1 0,0-1 0,0 1 0,-1 0 0,1 1 0,0 0 0,0 0-1,-9 3 1,11-2-17,1 0 0,-1 1 0,0-1 0,1 1 0,0 0 0,0 0 0,0 1 0,0 0 0,0-1 0,1 1 0,-1 0 0,1 1 0,0-1 0,0 0 0,1 1 0,-1 0 0,1-1 0,0 1 0,-2 8 0,-5 19 90,1 1 0,2 0 1,-5 61-1,7 108-974,4-158 544,12 401-7420,-12-428 7106,10 256-10523,4-219 10282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8:00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1724 1231 6822,'-10'4'639,"0"-1"0,-1 0 0,1-1-1,-1 0 1,0-1 0,1 0-1,-1 0 1,0-1 0,0-1-1,-15-2 1,-35 0 952,-44 0-825,0-4-1,0-4 1,0-5 0,-154-45 0,174 34-245,1-3 0,1-4 0,1-4 0,3-2 0,-124-86 1,174 105-296,0-1 1,2-2 0,1 0 0,-44-53 0,63 67-219,0 0 0,1 0 0,0 0 0,0-1 0,1 0 0,1 0 0,0-1 1,-2-11-1,4 15-39,1 1 1,1-1-1,-1 1 0,1-1 1,1 0-1,-1 1 1,1-1-1,1 1 1,-1-1-1,1 1 1,1 0-1,-1 0 0,7-13 1,4-1-6,0 1 0,2 1-1,0 0 1,1 1 0,0 0 0,2 2 0,0 0-1,1 1 1,0 1 0,24-14 0,13-3-17,2 1 1,98-34 0,-60 33-57,1 4-1,1 5 1,2 4 0,0 5 0,0 3-1,121 5 1,610 73-321,-528-33 530,277 14 207,454 61 753,-892-85-911,169 53 0,-249-58-163,-1 3 0,-1 2 0,-1 3 0,-2 2 0,59 42 0,-98-59-23,0 1 1,-1 0 0,-1 1 0,0 1 0,-1 1-1,20 28 1,-31-40 35,0 1-1,-1 0 1,1 0 0,-1 0-1,-1 1 1,1-1-1,-1 1 1,0 0 0,-1-1-1,1 1 1,-1 0-1,0 0 1,-1 0 0,0 0-1,0 0 1,-1 0-1,1 0 1,-2 0 0,1-1-1,-1 1 1,0 0-1,0-1 1,-1 1 0,-4 9-1,-4-1 45,0 1 0,-1-1 0,-1-1 0,0 0 0,-1-1 0,0-1 0,-1 0 0,-1 0 0,0-2 0,-32 16 1,-7 0 47,-2-3 0,-64 18 1,-29-1-9,-2-6 0,-209 20 0,-317-9-428,-240-9-3035,490-29-3020,356-3 4839,-389 7-8964,298-28 8923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8:00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6400 1370 15855,'-99'-46'6259,"30"24"-5829,-404-72-2027,-232-66 4304,-997-204 24,1199 265-2686,-991-236-18,874 190-662,508 118 177,-152-31-679,217 49-256,0 3 1,-1 2 0,-66 3 0,71 12-1577,16-3 316,21-7 2011,5-1 456,0-1 0,0 1 0,0 0 0,0 0-1,0 0 1,1 0 0,-1 0 0,0 0 0,0 0 0,0 0 0,0 1-1,0-1 1,0 0 0,1 0 0,-1 1 0,0-1 0,0 1 0,0-1 0,1 1-1,-1-1 1,0 1 0,1-1 0,-1 1 0,0-1 0,1 1 0,-1 0-1,1 0 1,-1-1 0,1 1 0,-1 0 0,1 0 0,-1-1 0,1 1 0,0 0-1,-1 0 1,1 0 0,0 0 0,0 0 0,0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18:01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1028 1 15086,'-20'10'1694,"-1"0"0,0-1 0,-1-1 0,-23 5 0,-28 10-832,-203 85-567,-55 21 29,293-116-258,-58 22 159,89-32-181,0 1 1,1 0-1,-1 0 0,1 0 1,-1 1-1,1-1 1,1 2-1,-1-1 1,1 1-1,-6 7 0,9-10-18,0 0-1,1 0 0,0 0 0,-1 1 0,1-1 0,0 0 0,1 1 1,-1-1-1,1 0 0,-1 1 0,1-1 0,0 1 0,0-1 0,1 0 0,-1 1 1,1-1-1,-1 1 0,1-1 0,0 0 0,1 0 0,-1 1 0,0-1 1,1 0-1,0 0 0,-1 0 0,1-1 0,4 5 0,4 5 47,0 0 0,1-1-1,1 0 1,22 16 0,5 1-394,2-2 1,2-1-1,0-2 1,91 34-1,-103-47-931,2 0 0,-1-2-1,1-1 1,0-2 0,1-2 0,-1 0-1,1-3 1,37-3 0,-55 1 506,0-1 0,0 0 0,0-1 0,-1-1 0,1-1 0,-1 0 0,0-1 0,-1 0 0,0-1 0,0-1 0,0 0 0,19-19 0,-18 11-323,-1-1 0,-1 0-1,19-34 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01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573 2 11211,'0'0'10618,"-1"0"-10612,0-1 0,1 1 0,-1 0 0,0 0 0,0 0 0,0 0 0,1 0 0,-1 0 0,0 0 0,0 0 0,1 0 0,-1 0 0,0 0 0,0 1 0,1-1 0,-1 0 0,0 0 0,1 1 0,-1-1 0,0 1 0,1-1 0,-1 0 0,0 1 0,-55 169 659,-39 137-182,-69 702-566,87 10-2087,56-675 1193,-29 333-697,-13 217 1073,34-8 1958,33-600-17,49 340-1,106 217-55,53-9-986,-95-393-401,-113-424 98,243 816 80,-225-776-30,3 0 0,50 84 0,-59-117-756,0-2 0,2 0 0,20 21 1,-25-30-905,1-1 0,0-1 1,1 0-1,0-1 1,25 13-1,-8-5-2736,-32-18 4257,0 1 0,0-1 0,1 0 0,-1 0 0,0 0 0,0 1 0,1-1 0,-1 0 0,0 0 0,0 0-1,1 0 1,-1 1 0,0-1 0,1 0 0,-1 0 0,0 0 0,0 0 0,1 0 0,-1 0 0,0 0 0,1 0 0,-1 0 0,0 0 0,1 0 0,-1 0 0,0 0 0,0 0 0,1 0-1,-1 0 1,0 0 0,1-1 0,-1 1 0,0 0 0,0 0 0,1 0 0,-1 0 0,0-1 0,0 1 0,1 0 0,-1 0 0,0-1 0,26-19-2410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02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51 870 9097,'-15'67'5128,"10"-49"-3150,0 0-1,-3 34 1,0-5-403,-1 15-299,8-58-1194,1 0 0,0-1 1,0 1-1,0 0 0,1-1 1,0 1-1,-1 0 0,1-1 1,0 1-1,1-1 0,-1 1 1,1-1-1,1 4 1,-3-7-78,0 0 0,0 0 0,0 0 0,0 0 0,1 0 0,-1 0 0,0 0 0,0 1 0,0-1 0,0 0 0,0 0 0,0 0 0,0 0 0,0 0 1,0 0-1,1 0 0,-1 0 0,0 0 0,0 0 0,0 1 0,0-1 0,0 0 0,0 0 0,1 0 0,-1 0 0,0 0 0,0 0 0,0 0 0,0 0 1,0 0-1,0 0 0,1 0 0,-1 0 0,0 0 0,0 0 0,0 0 0,0-1 0,0 1 0,0 0 0,1 0 0,-1 0 0,0 0 0,0 0 0,0 0 1,0 0-1,0 0 0,0 0 0,0 0 0,1 0 0,-1-1 0,0 1 0,0 0 0,0 0 0,0 0 0,0 0 0,0 0 0,0 0 0,0-1 0,8-6 71,-1 0 0,-1 0 0,1-1-1,-1 0 1,0 0 0,-1-1 0,0 0-1,4-9 1,33-87 198,-26 61-178,26-70 86,43-187-1,-70 225-45,-3 0 1,-3 0-1,-2-128 0,-7 194-106,-1 0 1,0 1 0,0-1-1,-1 1 1,0-1 0,0 1 0,-7-15-1,9 23-34,0 0 0,0 0 0,-1 0 0,1 0 0,0 0 0,-1 1 0,1-1 0,0 0 0,-1 0 0,1 1 0,-1-1 1,1 0-1,-1 0 0,1 1 0,-1-1 0,0 1 0,1-1 0,-1 0 0,0 1 0,1-1 0,-1 1 0,0 0 0,0-1 0,1 1 0,-1 0 0,0-1 0,0 1 0,0 0 0,0 0 0,1 0 0,-1-1 0,0 1 0,0 0 0,0 0 0,0 0 0,0 1 0,1-1 0,-1 0 0,0 0 0,0 0 0,0 1 0,0-1 0,1 0 0,-1 1 0,0-1 0,0 1 0,1-1 0,-1 1 0,0-1 0,1 1 0,-1-1 0,0 1 0,1 0 1,-1-1-1,1 1 0,-1 0 0,1-1 0,-1 1 0,1 0 0,0 0 0,-1 1 0,-3 5-86,0 0 0,1 0 1,0 0-1,0 0 0,-3 13 1,-3 35-132,3 1 1,2 1 0,2-1-1,3 1 1,2-1 0,3 0-1,2 0 1,3-1 0,2 0-1,22 60 1,-30-104 229,0 1 1,0-1-1,1 0 0,1 0 1,0 0-1,0-1 0,1 0 1,0-1-1,1 0 0,0 0 1,0-1-1,1 0 0,14 9 1,-18-14-131,0 0 0,0 0 0,0-1 0,1 0 0,-1 0 0,1 0 0,-1 0 0,1-1 0,0-1 1,-1 1-1,1-1 0,0 0 0,0 0 0,0-1 0,-1 0 0,1 0 0,0-1 0,-1 0 0,1 0 1,-1 0-1,0-1 0,0 0 0,0 0 0,0 0 0,0-1 0,5-5 0,-1 3-1110,0-1 0,0-1 0,-1 1 0,0-2 0,0 1 0,-1-1-1,0-1 1,-1 1 0,0-1 0,0-1 0,-1 1 0,9-23 0,-14 26 516,1 0 1,-1 0-1,-1 0 1,1 0-1,-1-8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02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11211,'19'43'4420,"-19"-11"0,20 5-1826,-5 4-2369,4-4-1282,-4-3-2050,-8-18-1153,13 10-64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0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10698,'23'14'7335,"8"19"-6662,-10 6-3204,-12-5-1408,28 25-65,-20-17 0,20 17-32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18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864 1101 9769,'-24'44'5843,"23"-40"-5474,-1 1 0,0-1 0,0 0 0,0 1 0,-1-1 0,0 0 0,1 0 0,-1-1 0,0 1 0,-1-1 0,-5 6 0,-7 0-56,0 0 0,0-1 0,-1-1-1,0 0 1,0-1 0,-1-1 0,0-1-1,0 0 1,0-1 0,0-1 0,0-1-1,0 0 1,-1-2 0,1 0 0,0-1 0,0-1-1,-21-6 1,9 2-31,2-2 0,-1-1 1,2-1-1,-1-2 0,2 0 0,-1-2 0,2-1 0,0-1 1,1-1-1,-22-22 0,32 25-153,0 0 1,0-1 0,2-1-1,0 0 1,1-1-1,0 0 1,2 0-1,0-1 1,-11-36 0,13 27-59,1 0 1,1 0-1,1-1 0,1 1 1,2-1-1,4-49 1,1 41-88,2 0-1,1 0 1,2 1 0,2 0 0,1 1 0,2 0-1,1 0 1,2 2 0,1 0 0,1 1 0,33-41-1,-39 58-18,0 1-1,0 1 1,1 0-1,1 1 1,0 0-1,1 1 1,0 1-1,1 0 1,0 1-1,0 1 1,1 1-1,0 1 1,0 0-1,1 1 1,-1 1-1,1 1 1,0 0-1,0 1 1,0 2-1,0 0 1,0 1-1,28 4 1,-5 3-9,-1 2 1,1 1 0,-2 3 0,0 1-1,0 2 1,-2 1 0,0 2 0,-1 2-1,60 47 1,-82-58-48,0 1-1,-1 1 1,0 0 0,-1 0-1,-1 2 1,0 0-1,-1 0 1,-1 1-1,0 0 1,-1 0 0,-1 1-1,0 1 1,-2-1-1,0 1 1,0 0 0,-2 1-1,0-1 1,-2 1-1,0 0 1,-1 0-1,0 0 1,-2-1 0,-4 30-1,-3-8-572,-3-1-1,-1-1 0,-1 0 1,-2-1-1,-2 0 0,-1-2 1,-34 49-1,24-45-1420,-2-2 1,-62 59-1,42-46-170,-6 5-2299,-103 79 0,60-52 556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03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23 759 7944,'-1'-53'9084,"-1"31"-8105,0-1-1,-2 1 1,-7-28-1,8 24-28,4 21-794,-1-1 239,6 36 96,6 16-855,2-1 0,2-1 0,2 0 0,1-1 0,45 71 0,-64-113 396,0 0-1,0-1 1,1 1-1,-1-1 0,0 1 1,1 0-1,-1-1 1,1 1-1,-1-1 0,1 1 1,-1-1-1,0 1 1,1-1-1,0 0 1,-1 1-1,1-1 0,-1 0 1,1 1-1,-1-1 1,1 0-1,0 0 0,-1 1 1,1-1-1,0 0 1,-1 0-1,1 0 1,0 0-1,-1 0 0,1 0 1,0 0-1,-1 0 1,1 0-1,0 0 0,-1 0 1,1-1-1,0 1 1,-1 0-1,1 0 0,-1-1 1,1 1-1,0 0 1,-1-1-1,1 1 1,-1 0-1,1-1 0,-1 1 1,1-1-1,-1 1 1,1-1-1,-1 1 0,0-1 1,1 0-1,-1 1 1,0-1-1,1 1 1,-1-1-1,0 0 0,0 1 1,0-1-1,0 0 1,1 1-1,-1-1 0,0 0 1,0 0-1,8-44 1509,-13-76 895,5 118-2307,3 7-64,22 30-309,24 43 0,-4-5-1523,-33-56 555,37 50-5703,-10-32-1905,-27-52 1070</inkml:trace>
  <inkml:trace contextRef="#ctx0" brushRef="#br0" timeOffset="1">314 0 13773,'0'44'4741,"0"16"-1,0 30-2402,5-10-1569,16 16-417,2 5-256,6-3-384,13 3-545,-15-23-768,22-1-1058,-19-26-1505,0-25-480,4-9-129,-15-25 225,9-2 1249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03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254 231 12172,'0'0'204,"0"0"1,0-1-1,0 1 1,0-1-1,0 1 1,0 0 0,0-1-1,-1 1 1,1 0-1,0-1 1,0 1-1,-1-1 1,1 1 0,0 0-1,0 0 1,-1-1-1,1 1 1,0 0-1,-1-1 1,1 1 0,0 0-1,-1 0 1,1 0-1,0-1 1,-1 1-1,1 0 1,-1 0 0,1 0-1,0 0 1,-1 0-1,1 0 1,-1 0 0,1 0-1,0 0 1,-1 0-1,1 0 1,-1 0-1,1 0 1,0 0 0,-1 0-1,1 0 1,-1 0-1,1 1 1,0-1-1,-1 0 1,-34 14 2182,-35 31-2392,46-28 138,-37 36-1,56-49-75,1 0 0,-1 1-1,1-1 1,0 1 0,1 0 0,-1 1-1,1-1 1,0 0 0,1 1-1,-1 0 1,1-1 0,0 1-1,0 0 1,-1 12 0,3-15-25,0-1 1,1 0-1,-1 1 1,1-1-1,-1 0 1,1 0-1,0 1 1,0-1-1,0 0 1,0 0-1,0 0 1,1 0-1,-1 0 1,1 0-1,-1-1 1,1 1-1,0 0 1,-1-1 0,1 1-1,0-1 1,0 0-1,0 0 1,0 1-1,0-1 1,1 0-1,-1-1 1,0 1-1,0 0 1,1-1-1,-1 1 1,0-1-1,4 0 1,9 2 10,1-1 1,-1 0-1,27-3 1,-38 2-63,19-3-633,0-1 0,-1-1 1,1-1-1,-1 0 1,0-2-1,33-17 0,-14 4-2039,-1-2-1,51-40 1,-57 37 763,-1-3 1,-2 0 0,-1-2 0,38-50 0,14-54-2109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2:12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10144 250 16688,'3'-5'4569,"12"-15"-1211,-12 15-1617,-1 2-1453,-2 1-250,0 0-1,0 0 1,-1 0 0,1 0 0,0 0 0,-1 0-1,1 0 1,-1 0 0,0 0 0,0 1 0,1-1-1,-1 0 1,0 0 0,0 1 0,-1-1 0,1 1 0,0-1-1,-1 1 1,1-1 0,0 1 0,-1 0 0,0 0-1,1 0 1,-1-1 0,0 2 0,1-1 0,-5-1-1,-62-32 581,59 30-511,-53-21 117,-1 3 1,0 3-1,-2 3 1,-129-16-1,-269 12-182,-304 64-91,5 53-51,760-97 99,-421 62-47,4 20 0,-448 147 0,609-144-3,-307 97-54,-9-40 144,-290-29 81,683-105-51,-1-7-1,-322-42 0,83-35 155,-113-15-398,483 86 167,-1 2-1,1 3 0,-1 2 0,0 2 0,1 3 1,-94 24-1,69-8-5,1 4 0,2 3 0,-125 71 0,-261 206-277,31 43-406,421-344 325,0 0-1,0 1 1,0 1-1,1-1 1,0 1-1,0 0 1,-5 11-1,6-7-5457,20-49-12682,-12-6 17386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2:13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12011,'4'5'1120,"-1"-1"0,1 1 0,-1 0 0,0 0 0,-1 0 0,1 0-1,2 9 1,6 45 947,-10-25-2715,-4 53 0,2-70 1307,-4 23-99,-1-1 1,-2 0-1,-2 0 1,-2-1 0,-29 68-1,39-103-482,0 1 0,1-1 0,-1 1 1,1-1-1,0 1 0,0 0 0,0 0 0,1-1 0,-1 1 0,1 0 1,0 0-1,0 0 0,0 0 0,0 0 0,1-1 0,0 1 0,0 0 0,0 0 1,0-1-1,0 1 0,1-1 0,-1 1 0,5 6 0,-1-5-29,0-1-1,0 1 0,1-1 1,-1 0-1,1 0 0,0 0 1,0-1-1,0 0 0,1 0 0,-1-1 1,1 1-1,0-1 0,7 1 1,-6-1-74,16 4-421,-1 0-1,1-2 1,0 0-1,0-2 1,1 0 0,27-3-1,-14-3-2513,0-2-1,46-12 1,-70 14 1901,1-1 1,-1-1 0,0 0 0,-1-1-1,0 0 1,0-1 0,0 0 0,-1-1 0,12-11-1,-12 7-638,0-1-1,17-27 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15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1078 0 10634,'-6'9'1269,"0"1"1,1-1-1,0 1 1,0 0-1,-4 15 0,-16 31 1904,0-8-2558,1 1 1,-30 96-1,17-42-32,-190 623 1206,56 17-2532,-177 1329-3175,239-907 3667,88-538 1403,24-453-52,40 266 0,-32-373-652,3 0-1,2 0 1,4-1-1,39 91 0,-39-122-272,1 1 1,2-2-1,1-1 0,1-1 0,32 30 1,-51-55-171,14 13-308,0-1-1,1 0 1,1-2-1,1 0 0,1-2 1,0 0-1,1-2 1,0-1-1,1 0 1,41 11-1,-44-17-866,0-1 0,0-1 0,0-2 1,0 0-1,34-1 0,-37-3-516,0 0 0,-1-1 0,1-1 0,-1-1 0,0-1 1,33-14-1,1-6-3210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1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1391 13357,'0'4'449,"1"-1"-13,-1 0 0,0 0 0,0 0 0,0 0 0,0 1 1,0-1-1,-1 0 0,0-1 0,1 1 0,-1 0 0,0 0 0,-1 0 1,1 0-1,0-1 0,-1 1 0,-1 2 0,0-2 925,4-7-1362,0 0 0,0 1 0,1-1 0,-1 1-1,1 0 1,0-1 0,-1 1 0,2 0 0,-1 0-1,0 0 1,4-3 0,4-7-11,51-85 874,-4-3 1,-4-2 0,-6-2-1,63-201 1,-93 247-282,-3 1-1,12-118 1,-24 143-501,-1 1 1,-2 0 0,-1-1-1,-1 1 1,-2 0-1,-1 0 1,-12-37-1,15 60-69,-1 0 0,0 0 0,-1 0 0,0 0 0,0 1-1,-9-10 1,13 16-25,0 1-1,0-1 1,0 1 0,0-1-1,-1 1 1,1 0-1,0-1 1,-1 1-1,1 0 1,-1 0-1,0 0 1,1 0 0,-1 1-1,0-1 1,0 0-1,1 1 1,-1-1-1,0 1 1,0-1-1,0 1 1,0 0 0,1 0-1,-1 0 1,0 0-1,0 0 1,0 0-1,0 1 1,0-1-1,1 0 1,-1 1 0,0 0-1,0-1 1,1 1-1,-1 0 1,0 0-1,1 0 1,-1 0-1,1 0 1,-3 3 0,-1 1-64,0 1 0,1 0 1,0 0-1,0 0 0,0 0 1,1 0-1,0 1 0,0 0 1,1 0-1,0-1 1,-3 14-1,0 13-274,-2 43 0,6-62 258,0 55-175,3-1 1,3 1 0,3-1-1,3 0 1,3-1-1,23 68 1,-20-83 47,34 76-1,-44-115 204,-1 1-1,2-2 1,0 1-1,0-1 1,1 0-1,1 0 1,-1-1-1,2-1 1,0 0-1,21 15 1,-30-23 0,1 0 0,0-1 1,-1 1-1,1-1 0,0 0 0,0 0 0,0 0 1,0 0-1,0-1 0,0 1 0,0-1 1,0 1-1,1-1 0,-1 0 0,0-1 1,0 1-1,0 0 0,0-1 0,0 0 1,0 1-1,0-1 0,0-1 0,0 1 0,0 0 1,-1-1-1,1 1 0,0-1 0,-1 0 1,1 0-1,-1 0 0,0 0 0,0 0 1,0 0-1,0-1 0,0 1 0,0-1 1,2-5-1,6-8-352,-1-2 1,-1 1-1,-1-1 0,9-33 1,-15 48 313,18-83-1282,-15 63 1018,0 0 1,2 0-1,0 1 1,11-22-1,-17 43 323,1 1 0,-1-1 0,1 1 0,-1 0 0,1-1-1,-1 1 1,1-1 0,0 1 0,-1 0 0,1 0 0,0-1 0,-1 1-1,1 0 1,0 0 0,-1 0 0,1 0 0,0 0 0,-1 0 0,1 0-1,0 0 1,-1 0 0,1 0 0,0 0 0,0 0 0,-1 0 0,1 1-1,0-1 1,-1 0 0,1 0 0,-1 1 0,1-1 0,0 0 0,-1 1-1,2 0 1,19 14 164,5 13 350,-2 1-1,38 58 1,14 19-1734,-64-93-949,0 0 0,24 19-1,-36-32 2023,0 1 0,1-1 0,-1 0 0,0 0 0,0 0 0,1 0 0,-1 0 0,0 1 0,1-1-1,-1 0 1,0 0 0,1 0 0,-1 0 0,0 0 0,1 0 0,-1 0 0,0 0 0,1 0 0,-1-1 0,0 1-1,1 0 1,-1 0 0,0 0 0,1 0 0,-1 0 0,0 0 0,1-1 0,-1 1 0,0 0 0,0 0 0,1 0-1,-1-1 1,0 1 0,0 0 0,0 0 0,1-1 0,-1 1 0,0 0 0,0-1 0,0 1 0,0 0 0,0 0-1,1-1 1,3-10-1513,-7-19-1877,7 6 1981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16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25 13100,'-12'-25'5766,"24"64"-7816,-12-24-6374,17 5 32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17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8296,'1'0'194,"0"1"0,0-1 1,0 0-1,0 1 0,0-1 1,0 0-1,0 0 0,0 0 0,0 0 1,0 0-1,0 0 0,0 0 1,0-1-1,0 1 0,0 0 0,0 0 1,0-1-1,0 1 0,0-1 1,0 1-1,0-1 0,0 1 0,0-1 1,1-1-1,9-26 4121,-2 1-3857,-6 20-276,0 0-1,1 0 1,-1 0-1,2 0 1,-1 1-1,1 0 1,9-10-1,-13 15-174,-1 1-1,0 0 0,0 0 0,1 0 0,-1-1 0,0 1 1,0 0-1,1 0 0,-1 0 0,0 0 0,0 0 1,1 0-1,-1 0 0,0 0 0,1-1 0,-1 1 0,0 0 1,0 0-1,1 0 0,-1 0 0,0 0 0,1 1 1,-1-1-1,0 0 0,0 0 0,1 0 0,-1 0 0,0 0 1,0 0-1,1 0 0,-1 0 0,0 1 0,0-1 1,1 0-1,-1 0 0,0 0 0,1 1 0,10 5-65,0 1 1,-1 1-1,0-1 0,0 2 1,0-1-1,-1 2 0,0-1 0,-1 1 1,9 14-1,68 113-1211,-62-97 1040,1 6 12,18 26 708,-40-69 65,8-18 705,-7 6-959,0 1-1,-1-1 1,0 0 0,-1 0-1,0 0 1,0 0-1,-1 1 1,0-1-1,-2-12 1,1-8 494,1-30 929,0 56-1350,2 5-340,0-1-1,0 1 1,0 0-1,0 0 0,-1-1 1,1 1-1,0 0 1,-1 1-1,0-1 1,2 3-1,0-1 16,50 71-539,31 38-5891,-6-22-7541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17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12556,'-17'18'4452,"17"26"-96,0 3-2018,0 10-2946,13-1-1314,11 14-1537,6 11-929,-11-15-97,11 8 65,-13-25 32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4:22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16335,'-8'11'2328,"0"1"-1,0 1 0,-8 20 0,-19 29-516,21-44-1850,-1 1-381,-25 41-1,38-56 354,0 0 1,0 0-1,0 0 0,0 0 0,1 0 1,-1 0-1,1 0 0,0 1 0,0-1 1,1 1-1,-1-1 0,1 0 0,0 1 0,0-1 1,1 1-1,-1-1 0,3 7 0,-2-8 48,1-1 0,0 1 1,0 0-1,0-1 0,0 1 0,1-1 0,-1 0 0,1 0 0,0 0 0,-1 0 0,1 0 0,0 0 0,0-1 0,0 1 0,0-1 0,0 0 1,0 0-1,1 0 0,-1-1 0,5 2 0,70 3 11,-76-5 2,14 0-303,1-1 1,0-1-1,24-6 0,-21 2-897,-1 0 1,0-1-1,0-1 1,30-18-1,-18 6-1056,0-2 0,-1-2 1,-1-1-1,28-30 0,23-23-2334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2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16047,'-8'18'4741,"14"10"-161,2-1-4003,-2 3-706,-6 4-63,16 9 32,-10 5 0,5 4 0,-5-5-96,2 3 191,-8-11-383,10 5-417,-16-18-1153,6-3-1665,10 1-801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4:10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3204 3787 9673,'-29'14'1030,"-1"-1"1,0-1-1,0-2 0,-1-1 0,-37 6 0,-164 9 1037,152-23-2209,0-3-1,1-3 1,-1-4-1,2-4 1,-114-32-1,13-11-1487,-205-95-1,196 67 2642,3-7 0,-198-134-1,298 167-154,2-3 0,4-4-1,2-4 1,3-3 0,4-3-1,-78-106 1,117 137-670,3-1-1,1-1 1,3-2 0,1 0 0,3-2-1,2 0 1,-20-89 0,30 94-123,2 0 1,2-1-1,1 0 0,3 0 1,2 0-1,2 1 0,2-1 1,2 1-1,16-54 0,1 27-45,2 1 0,4 2-1,2 1 1,4 1-1,2 2 1,4 2 0,58-68-1,-18 36 180,5 4 0,3 4 0,157-116 0,-145 130-161,2 6-1,3 4 1,2 5-1,3 4 0,2 6 1,3 5-1,1 4 1,1 6-1,2 6 1,1 5-1,1 5 1,0 5-1,164 6 1,-159 13-217,-1 4 1,-1 7 0,212 56-1,-237-43 87,-1 5 1,-1 4-1,-3 5 0,166 102 0,-179-91-18,-2 3 0,-3 5 0,-2 2 0,-4 4 0,113 138 0,-143-150 19,-3 1 0,-2 2 0,-3 1-1,-3 2 1,-2 1 0,-3 2 0,-4 0 0,30 138-1,-41-123 104,-4 0 0,-3 1-1,-4-1 1,-3 1 0,-5-1-1,-2 0 1,-4 0 0,-28 92-1,5-56-317,-4-2-1,-6-1 0,-5-3 0,-120 195 0,99-204-2875,-155 168 0,213-255 2794,-72 79-3956,-3-3 1,-196 152-1,141-157 1928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4:1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16175,'-6'4'4458,"5"-3"-4230,-28 25 3545,28-24-3768,0-1 0,0 1 1,0 0-1,0 0 0,0-1 0,1 1 1,-1 0-1,1 0 0,-1 0 0,1 0 0,0 0 1,0 0-1,0 0 0,0 0 0,0 0 0,0 0 1,0 0-1,1 0 0,-1 0 0,2 2 0,7 20-180,1-1 0,1-1 0,0 0 0,2 0 0,1-1 0,1-1 0,1 0 0,0-1 0,1-1 0,1 0 0,29 21 0,2-3 244,2-2-1,1-2 1,89 39 0,343 110 1043,-280-111-943,739 290 0,-29-11-233,18-57 365,-504-193 547,5-19 1,598 34 0,423-57-230,-917-41-720,-164-15-4058,-348-2 2501,-1-2-1,-1 0 1,36-10-1,-50 10 693,0 1-1,-1-1 0,1-1 0,-1 1 0,0-2 0,0 1 1,0-1-1,-1 0 0,0-1 0,0 1 0,10-11 0,5-13-3923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4:11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492 0 18097,'31'54'5317,"-1"-9"-160,-8-5-4292,15 15-641,-3 1-32,-6 3-416,-12 17-385,-30-13-864,-8 36-1217,-57-20-1410,-26 7-1121,-20 3 64,-38-12 128,-19 4 32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4:12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70 520 6790,'15'55'3262,"-15"-53"-2975,1 0 0,-1 0 0,1 0 0,0 0-1,0 0 1,0 0 0,0 0 0,0-1 0,1 1 0,-1 0 0,0-1-1,1 1 1,2 1 0,-2-1-243,0-1 1,1 0-1,-1 0 0,1 0 1,-1 0-1,1-1 0,0 1 1,-1-1-1,1 1 0,0-1 1,-1 0-1,1 0 0,0 0 1,0 0-1,-1-1 0,1 1 0,0-1 1,4-1-1,7-3 151,-1-1-1,0-1 1,0 0 0,-1-1-1,0 0 1,0-1-1,0 0 1,-1-1 0,17-20-1,-9 8 358,0-2 0,-2 0 0,26-48-1,-30 47-140,-1-1-1,-1 0 1,-1 0-1,6-32 1,-14 50-398,0-1 0,-1 1 0,0-1 0,0 0 1,-1 1-1,0-1 0,-1 0 0,0 1 1,0-1-1,-1 0 0,0 1 0,0 0 0,-1-1 1,0 1-1,-1 0 0,1 0 0,-8-9 1,8 13-69,-1 0 0,0 0 0,0 1 0,0-1 1,0 1-1,-1 0 0,1 1 0,-1-1 0,1 1 0,-1 0 1,0 0-1,0 0 0,0 1 0,0 0 0,-1 0 1,1 0-1,0 0 0,0 1 0,-1 0 0,1 0 1,0 0-1,0 1 0,0 0 0,-1 0 0,1 0 1,-5 2-1,-5 2 50,0-1 1,0 2-1,1 0 1,-1 1-1,1 0 1,1 1-1,-23 18 0,22-15 119,1 2 0,0 0 0,0 0 0,1 1 0,1 1 0,1 0 0,0 1 0,0-1 0,2 2 0,0-1 0,1 1 0,-6 24 0,8-20-32,1 1 1,0 0-1,2 0 1,1 0-1,1 0 1,1 0-1,0 0 1,2 0-1,11 42 1,35 98 116,-25-88 206,17 89 0,-37-142-215,-2-6 70,0-1 0,1 0 0,1 0 0,0 0-1,11 21 1,-14-31-195,1-1 0,1 0 0,-1 0 0,0 0 0,1 0 0,-1 0 0,1-1 0,0 1-1,0-1 1,0 0 0,0 0 0,1 0 0,-1 0 0,0 0 0,1-1 0,0 0 0,-1 1 0,1-1-1,0-1 1,-1 1 0,1 0 0,0-1 0,0 0 0,-1 0 0,1 0 0,4-1 0,9-1 38,0-1 0,0 0 1,0-1-1,0-1 1,-1-1-1,28-14 0,-2-3-198,48-33 0,-46 25-163,-1-1 0,-2-3 0,-1-1 0,-2-2 0,-2-2 0,35-48 0,-47 54-83,-2-2 0,-1-1 0,-2 0 0,-1-2 1,-2 0-1,-2 0 0,-1-2 0,9-55 0,-14 3 72,-7 70 642,0 0 0,2 0 0,9-37 0,-10 45 300,-2 12-17,2 7 17,2 12-476,0 1 1,0 1 0,-2-1-1,0 0 1,0 29-1,-1-10-53,-3 644-91,-1-642-500,1-22-535,0 1-1,1 0 1,1-1-1,3 23 1,-1-33-2227,28-100-14002,-27 28 16069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4:13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15343,'0'42'4708,"6"25"0,8 9-3843,-14 7-1057,0-4-641,18 16-736,-22-21-1026,4-9-1473,8-8-608,-24-39-64,2-46-2211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4:1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0 14318,'9'22'1272,"0"0"0,-1 0 1,-1 0-1,6 37 1,-8-23-1061,-1 0 1,-2 0 0,-2 1 0,-5 54-1,2-72-130,-1-1 1,0 1-1,-1-1 0,-1 1 0,-1-1 1,-1-1-1,0 0 0,-1 0 0,-1 0 0,-1-1 1,0-1-1,-1 0 0,-26 26 0,29-32 118,-1-1 0,0 0 0,0-1 0,0 0 1,-1-1-1,0 0 0,-1 0 0,1-1 0,-1-1 0,0 0 0,0 0 0,0-1 0,0-1 0,-1 0 0,1-1 0,-1 0 0,0-1 0,1 0 0,-1-1 0,1 0 0,-22-6 0,28 5-135,0 1 0,1-1 0,0 0 0,-1-1 0,1 1 0,0-1 0,0 0 0,0-1 0,1 1 0,-1-1 0,1 0-1,0 0 1,0 0 0,0 0 0,0-1 0,1 0 0,0 1 0,0-1 0,0-1 0,1 1 0,-1 0 0,-2-10 0,4 9-78,0-1 0,0 0-1,1 0 1,-1 0 0,1 0 0,1 1 0,-1-1 0,1 0-1,1 0 1,-1 0 0,1 1 0,0-1 0,1 1 0,-1-1 0,1 1-1,0 0 1,1 0 0,7-10 0,-3 7-47,1 0 0,0 1 0,0 0 0,1 0 0,0 1 0,0 0 0,1 1 0,-1 0 0,1 0-1,1 1 1,-1 1 0,1 0 0,0 1 0,0 0 0,21-2 0,-26 4-205,0 0-1,-1 0 1,1 1-1,0 0 1,0 0-1,0 1 1,0 0 0,-1 0-1,1 1 1,0 0-1,-1 0 1,1 0-1,-1 1 1,0 0-1,0 0 1,0 1 0,0-1-1,0 1 1,-1 1-1,0-1 1,0 1-1,0 0 1,0 0-1,-1 0 1,0 1 0,0-1-1,0 1 1,5 12-1,-8-14-259,1 1 1,-1 0-1,0-1 0,-1 1 1,1 0-1,-1 0 0,0-1 0,0 1 1,-1 0-1,1 0 0,-1-1 1,0 1-1,0-1 0,-1 1 1,1-1-1,-1 1 0,0-1 0,-4 7 1,-4 5-1199,0-1 1,-1 0 0,-16 16 0,-16 29-1300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4:13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49 309 11723,'-5'3'772,"0"0"0,0 1 0,0 0 0,0 0 0,1 0 1,-7 9-1,10-11-520,0-1 0,0 1 1,0 0-1,0 0 1,0 0-1,1 0 0,-1 0 1,1 0-1,-1 1 1,1-1-1,0 0 0,0 0 1,0 0-1,0 0 1,0 0-1,0 1 0,0-1 1,1 0-1,1 4 1,-2-6-204,0 1 0,0-1 1,0 1-1,1-1 1,-1 1-1,0-1 0,0 0 1,1 1-1,-1-1 0,1 1 1,-1-1-1,0 0 1,1 1-1,-1-1 0,1 0 1,-1 1-1,1-1 0,-1 0 1,0 0-1,1 1 1,-1-1-1,1 0 0,0 0 1,-1 0-1,1 0 1,-1 0-1,1 0 0,-1 0 1,1 0-1,-1 0 0,1 0 1,27 6 289,1-2 1,-1-1-1,0-2 1,1 0 0,-1-2-1,30-5 1,183-33 257,-229 37-571,98-20-971,0-5 0,-2-4 0,169-74 0,-262 98 426,0 0 0,-1 0 0,0-1-1,-1-1 1,0-1 0,0 0-1,-1 0 1,0-1 0,-1-1 0,10-13-1,-19 23 365,0-1-1,0 1 0,-1-1 1,1 0-1,-1 1 0,0-1 0,0 0 1,0 0-1,0 0 0,-1 1 1,2-5-1,-3 5 127,1 1 0,0 0 0,-1 0 1,1 0-1,-1 0 0,1 0 0,-1-1 0,1 1 0,-1 0 0,0 0 1,1 0-1,-1 0 0,0 1 0,0-1 0,0 0 0,0 0 0,0 0 0,0 1 1,0-1-1,0 0 0,0 1 0,0-1 0,0 1 0,0-1 0,0 1 1,-1 0-1,1 0 0,0-1 0,0 1 0,-1 0 0,-1 0 0,-4-1 197,1 0 0,-1 0-1,1 1 1,-1 0 0,0 0-1,1 1 1,-1 0 0,1 0-1,-1 0 1,1 1 0,0 0-1,0 0 1,-1 1-1,1-1 1,1 1 0,-11 7-1,7-3 99,1 1-1,-1-1 0,1 2 1,1-1-1,-1 1 0,2 1 1,-1-1-1,-10 21 0,3 3 194,1 1 0,1 0 0,2 0 0,1 2 0,-4 44 0,-28 640-226,40-647-776,-1 178-2373,-6 204-5485,-13-85-157,17-226 6279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5:1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2715 3831 9417,'-5'11'632,"0"-2"0,-1 1 1,0 0-1,-1-1 0,0 0 0,0-1 0,-1 0 0,0 0 1,-12 9-1,-13 7 490,-45 25 0,60-38-1195,-18 8 320,0-1 0,-1-3 0,-1 0 0,0-3 0,-1-1 0,0-2 0,-1-1 0,0-2 0,0-2 0,0-2 0,-63-4 0,33-4 233,0-3 0,0-3 1,1-3-1,1-4 0,-115-45 1,102 27 0,1-4 1,3-3 0,-112-84-1,-195-187 203,375 307-673,-52-47 155,2-2 0,2-3 0,3-3-1,3-2 1,-69-115 0,85 118-59,3-3-1,3 0 1,3-2-1,3-1 0,2-1 1,-19-123-1,28 95-90,5 0-1,3 0 1,5-1 0,4 1-1,4 0 1,5 1-1,27-101 1,-19 116-45,3 2 1,4 0-1,4 2 0,2 1 1,4 2-1,3 2 0,3 1 0,84-99 1,-65 100 16,3 3 0,3 2 1,3 4-1,2 2 0,157-90 1,-161 110-49,2 4 1,2 3 0,0 3-1,2 3 1,1 4 0,1 3 0,103-11-1,-109 25-45,0 3-1,0 4 0,0 3 1,-1 2-1,112 28 1,-74-6-26,-1 5 1,189 88-1,-227-88 151,-2 3-1,-1 3 1,-2 3-1,-2 3 0,-2 2 1,-3 4-1,-2 1 1,-2 4-1,-2 1 0,73 108 1,-79-91 16,-3 3 0,-3 1 0,-4 2 0,-3 1 1,-4 2-1,20 90 0,-33-96 23,-4 1 0,-2 1 0,-5-1 1,-3 2-1,-3-1 0,-21 152 0,3-131 94,-5-1-1,-5-2 1,-3 0 0,-5-2-1,-60 113 1,35-98-20,-5-2-1,-4-3 1,-154 176 0,106-154-1085,-5-5 0,-234 179 0,212-203-655,114-77 1162,-32 24-2020,-94 51-1,94-64-86,-178 87-8712,155-80 7533,68-35 3392,0-1 0,0-1 0,-20 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5:13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16239,'-3'2'4618,"-13"22"-442,6 7-3423,3 39-1860,6-57 1518,0 22-381,2 0 0,2 0-1,1 0 1,1-1 0,2 0-1,2 0 1,18 49 0,13 14 131,60 108 1,-57-127-68,3-2 0,3-1 1,3-3-1,83 87 0,-85-108 13,2-3 1,2-2-1,2-3 1,2-2-1,124 66 1,-76-59 220,1-4 0,190 49-1,235 23 312,-531-116-638,43 9-116,107 17-311,-130-23-194,0-2 0,0-1 0,1 0 0,-1-2 0,22-4 0,-39 6 276,0-1 0,0 0 0,0 0 0,0 0-1,0 0 1,-1-1 0,1 1 0,0-1 0,-1 0-1,1 0 1,-1 0 0,4-4 0,-4 1-443,1 0 1,-1 0 0,0 0-1,0-1 1,-1 1-1,0-1 1,1 0 0,0-7-1,1 1-744,-1-1 0,-1 0 0,0 0-1,0 0 1,-2-19 0,0-19-1859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5:1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24 7335,'0'-20'3059,"0"16"-390,4 7-422,3 3-1619,-1 1-1,1 0 0,-1 0 0,0 1 0,-1 0 0,0 0 0,6 12 0,4 4 111,54 77 1750,-39-60-1508,-1 1 0,-2 2-1,29 64 1,-50-94-888,-1 0-1,-1 0 1,0 0 0,-1 0-1,0 1 1,-1 0 0,-1-1-1,0 1 1,-1 0 0,-1 0-1,0 0 1,-1-1 0,0 1-1,-1-1 1,-1 1-1,-7 16 1,1-6-446,-1-1 1,-2 0-1,0-1 0,-2-1 0,0 0 0,-2 0 1,0-2-1,-1 0 0,-1-1 0,-22 16 0,-37 32-4653,-2-4 0,-4-3-1,-170 91 1,120-95-102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26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697 645 8840,'33'28'3444,"-26"-14"-353,-12 3-2872,5-16 95,-1 3-230,0 0-1,0 0 0,-1-1 1,0 1-1,1 0 0,-1-1 1,0 0-1,-1 1 0,1-1 1,-1 0-1,1 0 0,-1 0 1,0 0-1,0-1 0,0 1 1,0-1-1,-1 0 0,1 0 1,-1 0-1,-4 2 0,-10 4 145,-1 0 0,-32 7 0,40-11-40,-11 2 329,0-1 1,-1-1-1,1-1 1,-1-1 0,0 0-1,1-2 1,-1-1 0,0-1-1,1-1 1,-1 0 0,1-2-1,-35-12 1,42 11-272,0 0 1,1-2 0,0 1-1,0-2 1,1 0-1,0 0 1,1-1-1,0-1 1,0 0-1,1-1 1,1 0-1,0-1 1,0 0-1,2 0 1,-1-1-1,2 0 1,0 0-1,-9-26 1,9 16-211,1-1 0,1 1 0,1-1 1,1 0-1,1-1 0,1 1 0,1 0 0,6-38 0,-3 44-61,0-1 1,2 1-1,0 0 0,1 0 0,1 1 0,1-1 0,0 2 0,2-1 0,0 1 0,0 0 1,20-21-1,-23 31-22,0 1 1,1 0 0,0 1-1,0-1 1,0 1 0,1 1-1,0 0 1,0 0 0,0 0-1,0 1 1,0 1-1,1 0 1,-1 0 0,1 1-1,0 0 1,-1 0 0,1 1-1,0 0 1,-1 1 0,13 2-1,4 2-52,0 0-1,0 2 0,-1 0 1,0 2-1,0 1 0,31 17 1,-43-19-68,0-1 1,-1 2 0,0 0 0,0 0-1,-1 1 1,0 1 0,-1-1-1,0 2 1,-1-1 0,0 2-1,-1-1 1,0 1 0,6 16-1,-9-18-394,-1-1-1,-1 1 0,0 1 1,0-1-1,-1 0 0,-1 1 1,0 0-1,0-1 0,-1 1 1,-1-1-1,0 1 0,0-1 1,-1 1-1,-1-1 0,0 0 1,-1 1-1,-4 10 0,-9 17-3756,-2 0-1,-26 39 0,22-27 1415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5:17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14 272 13869,'-2'4'8445,"-6"12"-6763,6-12-1185,2-3-495,0 0 0,0-1 0,-1 1 0,1 0 0,0-1 1,0 1-1,0 0 0,0-1 0,0 1 0,0 0 1,0-1-1,0 1 0,0 0 0,0-1 0,0 1 1,0 0-1,0-1 0,1 1 0,-1 0 0,0-1 1,1 1-1,-1 0 0,0-1 0,1 1 0,-1-1 1,1 1-1,-1-1 0,1 1 0,-1-1 0,1 1 1,-1-1-1,1 1 0,0-1 0,18 8 148,0 0-1,1-2 0,0-1 1,0 0-1,0-2 0,1 0 1,31 0-1,154-11 802,-60-14-1908,-105 14-178,1-4-1511,-41 12 2548,-1-1 0,1 1-1,0 0 1,0-1 0,-1 1-1,1-1 1,0 1 0,-1-1-1,1 1 1,-1-1-1,1 0 1,-1 1 0,1-1-1,-1 0 1,1 1 0,-1-1-1,0 0 1,1 1 0,-1-1-1,0 0 1,1 0 0,-1 0-1,0 1 1,0-1 0,0 0-1,0 0 1,0 0 0,0 0-1,0 1 1,0-1 0,0 0-1,0 0 1,-1 0 0,1 1-1,0-1 1,0 0 0,-1 0-1,0 0 1,-20-53-3977,15 40 3331,1-1 0,-2 1 1,0 0-1,-15-22 0,12 23 461,-1 0 0,-1 1 0,0 0 0,-1 1 1,0 0-1,0 1 0,-1 0 0,-1 2 0,-22-12 0,32 18 500,0 0 0,1 0 0,-1 0-1,0 1 1,0 0 0,0 0-1,0 0 1,-1 0 0,1 1 0,0 0-1,0 0 1,0 0 0,0 1-1,0 0 1,-1 0 0,1 0 0,0 0-1,1 1 1,-1 0 0,0 0-1,0 0 1,1 1 0,-1-1-1,1 1 1,0 0 0,0 0 0,0 1-1,0-1 1,1 1 0,-1 0-1,1 0 1,0 0 0,0 0 0,-4 10-1,-2 3 439,1 1-1,1 0 0,1 0 0,1 1 1,0 0-1,-2 24 0,2-4-237,3 1-1,1 45 1,3-53-530,0-1 0,2 1 0,2-1 0,0-1-1,2 1 1,2-1 0,23 51 0,-29-71-27,1-1 1,0 0-1,1-1 0,0 1 0,0-1 0,1 0 0,0 0 0,0-1 1,1 0-1,0-1 0,0 1 0,1-2 0,0 1 0,0-1 0,0 0 1,0-1-1,1 0 0,0 0 0,-1-1 0,1-1 0,1 0 0,-1 0 1,0-1-1,0 0 0,1 0 0,-1-1 0,16-3 0,-6 0 59,0-1 0,0-1 0,-1 0 0,0-2 0,0 0 0,0-1 0,-1-1 0,25-17 0,-19 10 413,-1-1-1,-1-2 1,0 0-1,-2-1 1,25-30-1,-40 43 65,-1 1 1,0-1-1,-1 0 0,1 0 0,-1 0 0,-1 0 1,1 0-1,2-16 0,-5 22-326,0 0-1,1 0 0,-1 0 1,0-1-1,0 1 0,0 0 1,0 0-1,0-1 0,0 1 1,0 0-1,-1 0 1,1 0-1,0-1 0,-1 1 1,1 0-1,-1 0 0,1 0 1,-1 0-1,1 0 0,-1 0 1,0 0-1,0 0 0,1 0 1,-1 0-1,0 0 1,0 0-1,0 0 0,0 1 1,0-1-1,0 0 0,0 1 1,0-1-1,-1 1 0,1-1 1,0 1-1,0-1 1,0 1-1,-1 0 0,1 0 1,-1 0-1,-3-1 12,0 0 0,0 1 0,0 0 0,0 0 0,1 1 0,-1-1 0,-6 2-1,3 1-154,0 0-1,1 1 1,0-1-1,0 1 1,0 1-1,0-1 1,1 1-1,0 1 1,0-1-1,0 1 1,0 0-1,1 0 1,0 0-1,1 1 1,-1 0-1,1 0 1,0 0-1,1 0 1,0 1-1,0-1 0,1 1 1,-1 0-1,2 0 1,-2 12-1,8-17-111,18 7 132,-12-9 172,-4-5 40,-1 0 1,0-1 0,0 1 0,0-1 0,0 0 0,-1 0 0,0-1 0,0 0 0,0 0 0,-1 0 0,0 0 0,6-13 0,-9 18-154,-1 0 0,0 0 0,0 1 0,1-1 0,-1 0 0,0 0 0,1 1 0,-1-1 0,1 0 0,-1 1 0,1-1 0,-1 0 0,1 1 1,0-1-1,-1 1 0,1-1 0,0 1 0,-1-1 0,1 1 0,0-1 0,0 1 0,-1 0 0,2-1 0,7 15-157,-1 0 97,4 4-529,1-2 0,1 0 0,1 0 0,31 24 0,-46-39 526,0-1 1,0 0-1,1 1 1,-1-1-1,0 0 1,0 0-1,0 1 0,1-1 1,-1 0-1,0 0 1,0 0-1,1 0 0,-1 1 1,0-1-1,1 0 1,-1 0-1,0 0 1,1 0-1,-1 0 0,0 0 1,1 0-1,-1 0 1,0 0-1,0 0 1,1 0-1,-1 0 0,0 0 1,1 0-1,-1 0 1,0 0-1,1 0 1,-1 0-1,0 0 0,1 0 1,-1 0-1,0-1 1,0 1-1,1 0 0,-1 0 1,0 0-1,1-1 1,7-3-1432,-4 3 626,1-1-1,-1 0 1,0 0-1,-1 0 0,1-1 1,0 1-1,6-7 0,15-45-7458,-20 8 5957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5:18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10122,'-4'13'873,"0"0"0,1-1 0,1 1 0,0 0 0,1 1 1,0-1-1,2 22 0,-2 40-107,-22 127-747,-15 226-460,25-150-1700,6-356 1725,9 62 564,1 0 0,1 1-1,0-1 1,1 1 0,1-1 0,0 1-1,1 1 1,0 0 0,2 0 0,17-24-1,-22 33-83,0 1 0,0-1 0,1 1 0,-1 0 0,1 0-1,0 0 1,0 1 0,0 0 0,1 0 0,-1 0-1,1 1 1,0-1 0,0 1 0,-1 1 0,1-1-1,0 1 1,1 0 0,-1 0 0,0 1 0,0 0 0,0 0-1,0 0 1,0 1 0,1 0 0,-1 0 0,0 0-1,0 1 1,-1 0 0,1 0 0,0 1 0,5 3 0,-8-5-20,0 0 1,0 0 0,0 0-1,-1 1 1,1-1-1,-1 1 1,1 0 0,-1 0-1,0 0 1,1 0 0,-1 0-1,0 0 1,0 1 0,-1-1-1,1 1 1,0-1 0,-1 1-1,1 0 1,-1-1 0,0 1-1,0 0 1,0 0 0,-1 0-1,1 0 1,-1 0 0,1 0-1,-1 0 1,0 0-1,0 0 1,0 0 0,0 0-1,-1 0 1,1 0 0,-1 0-1,0 0 1,-2 5 0,-2 2-69,-1 0 1,0 0-1,0-1 1,-1 0 0,0 0-1,-1 0 1,1-1-1,-17 12 1,-3 4-898,10-9-686,0-1-1,-1 0 1,-28 16-1,41-27 773,-1 0 0,0 0 0,0 0 0,0-1 0,0 1 0,0-2-1,-1 1 1,1-1 0,-1 0 0,1 0 0,-1-1 0,1 1 0,-13-3 0,13 0-126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5:18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5765,'20'34'3107,"-28"-9"128,32 35-1601,-9 19-1314,-3 10-320,0 12-512,0 4-930,6 10-1312,-24-35-353,30 17-128,-32-48 224,30 11 3011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5:18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0 448 1602,'12'1'391,"0"0"1,0-1 0,0-1 0,0 0 0,-1-1 0,1 0 0,0-1 0,21-8 0,17-3-316,-3 1-47,-1-1 1,-1-3-1,72-37 1,-88 38 925,0-1 1,-1-1-1,-1-2 1,-1-1-1,-1-1 1,27-30-1,-47 46-497,0-1 0,0 1-1,-1-1 1,0 0-1,0 0 1,0 0-1,-1 0 1,0 0 0,3-15-1,-6 19-381,1 1-1,-1 0 1,0 0-1,0-1 1,0 1 0,0 0-1,0-1 1,-1 1-1,1 0 1,-1 0-1,1-1 1,-1 1-1,0 0 1,0 0 0,0 0-1,0 0 1,0 0-1,0 0 1,-1 0-1,1 1 1,-1-1 0,1 0-1,-1 1 1,0-1-1,1 1 1,-1-1-1,0 1 1,0 0-1,0 0 1,0 0 0,0 0-1,0 0 1,-1 0-1,1 1 1,0-1-1,0 1 1,-5-1-1,-5-1-49,-1 1 0,1 0 0,-1 0 0,1 2 0,-1-1 0,1 2 0,-1-1 0,1 2 0,-1 0 0,1 0 0,0 1 0,1 0 0,-1 1 0,1 1 0,0 0 0,0 0 0,0 1 0,-17 15-1,18-13 78,1 0-1,-1 0 0,1 1 0,1 0 1,0 1-1,0 0 0,1 0 0,1 1 0,0-1 1,0 1-1,1 1 0,1-1 0,0 1 0,1 0 1,0 0-1,1 0 0,-1 22 0,3-20-131,1 0-1,1 0 0,0 0 0,1 0 1,1-1-1,1 1 0,-1-1 0,2 0 1,0 0-1,1-1 0,0 1 1,10 12-1,-10-17-313,1 1 1,-1-1-1,2-1 1,-1 1-1,1-1 1,0-1-1,1 0 1,0 0-1,0-1 1,0 0-1,1 0 1,0-1-1,0-1 0,0 0 1,23 5-1,-21-7-909,0 1-1,0-1 1,0-1-1,0 0 1,0-1-1,1-1 0,-1 0 1,0 0-1,0-2 1,20-5-1,-4-10-589,12 13 1538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5:19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16335,'38'32'4389,"-20"-32"-161,15 8-4709,3-8-512,25 12-224,-11-12-128,21 0-289,-23 0-512,15 0-865,-5 0-1089,-30-12 65,11 24 287</inkml:trace>
  <inkml:trace contextRef="#ctx0" brushRef="#br0" timeOffset="1">167 456 10186,'51'38'3715,"-19"-38"-416,29 8-2882,-7-8-1442,5 8-769,-1-8-256,-3-10-32,-7-4 32,-5-2 224,-3-2 161,-12-14-1,7 19 1,-23-35-129,34 32 1794,-26-35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5:2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94 15182,'6'-15'2946,"3"-18"4391,-9 32-7282,-1 0 0,1-1 0,0 1 0,0-1 0,-1 1 1,1 0-1,-1-1 0,1 1 0,-1 0 0,0 0 0,0-1 0,1 1 1,-1 0-1,0 0 0,0 0 0,0 0 0,0 0 0,0 0 0,0 0 0,0 0 1,-1 0-1,1 1 0,-2-2 0,-4-1-80,1 0-1,-1 0 1,1 1 0,-1 0 0,0 1-1,0-1 1,0 1 0,0 1 0,0-1-1,0 1 1,0 0 0,-10 2-1,4 0 16,1 1-1,0 0 0,-1 1 0,1 0 0,1 0 0,-1 2 0,-11 6 0,12-6 13,1 1 0,0 0 0,0 1 0,1 0 0,0 0-1,1 1 1,-12 14 0,16-17-3,0 0-1,0 0 0,1 0 1,0 1-1,0-1 1,0 1-1,1 0 0,0 0 1,0 0-1,1 0 1,0 0-1,-1 14 0,4-3 0,0 0-1,0 0 1,2-1-1,0 1 1,2-1 0,12 31-1,58 95-11,-57-109 24,18 31-64,16 27 99,44 105-1,-84-167-305,-2 0-1,-1 1 1,-2 1 0,-1-1 0,-1 1-1,-2 1 1,0 62 0,-4-87-34,0 0 0,-1 0 1,0 0-1,-1 0 0,0 0 1,0 0-1,-1 0 0,0-1 1,-5 12-1,0-9-758,1 1 1,-2-1-1,1 0 1,-1-1-1,-16 13 1,16-14 171,0-1 1,-1 0-1,1 0 1,-2-1-1,1-1 1,-1 0-1,1 0 1,-1-1-1,-1 0 1,1-1-1,-1 0 1,1-1-1,-1 0 1,-14 0-1,11-3 426,0 0 0,0-2 0,-15-3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5:2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12588,'27'10'2741,"1"-2"0,45 10 0,64 2-1118,-26-5-4807,-45-5-1263,0-3-1,1-2 0,118-9 1,-18-16 2987,-143 15 1751,-1-1 1,35-14-1,-44 14 834,0 1 0,0 0 0,1 1 0,-1 1-1,23-2 1,-22 0 722,43-33-16,-54 35-1617,5-5 464,-9 8-596,1-1 1,-1 1-1,1 0 0,-1 0 0,1 0 0,-1-1 0,1 1 0,-1 0 0,0-1 0,1 1 1,-1 0-1,1-1 0,-1 1 0,0-1 0,1 1 0,-1 0 0,0-1 0,1 1 0,-1-1 0,0 1 1,0-1-1,1 1 0,-1-1 0,0 1 0,0-1 0,0 0 0,0 1 0,0-1 0,0 1 0,0-1 1,0 1-1,0-1 0,0 0 0,-2-2 198,1 1-1,-1-1 1,0 1-1,0-1 1,-1 1 0,1 0-1,0 0 1,-1 0 0,0 0-1,1 1 1,-1-1 0,0 1-1,0-1 1,1 1 0,-1 0-1,0 0 1,0 0 0,-4 0-1,0 0-87,0 0-1,0 1 1,-1 0-1,1 0 1,0 1-1,0 0 1,-13 4-1,5-1-168,0 1 1,0 1-1,1 0 0,0 1 0,0 1 0,1 0 0,-15 11 1,17-8 15,0-1 0,0 1 1,1 1-1,0 0 0,1 0 1,1 1-1,0 0 0,0 1 1,2 0-1,-9 23 0,12-30-28,1 1-1,0-1 1,0 1-1,1 0 0,0-1 1,0 1-1,1 0 1,0 0-1,0 0 1,1-1-1,0 1 0,1 0 1,-1 0-1,1-1 1,1 1-1,-1-1 1,1 0-1,1 0 0,-1 0 1,1 0-1,1-1 1,6 10-1,-7-13-19,-1 1 0,1 0 0,0-1-1,1 0 1,-1 0 0,0 0 0,1 0 0,0-1-1,0 1 1,0-1 0,0-1 0,0 1-1,0-1 1,0 1 0,0-2 0,0 1 0,1 0-1,-1-1 1,0 0 0,1 0 0,-1-1 0,0 0-1,0 0 1,1 0 0,-1 0 0,5-3 0,0 1 208,-1-1 0,1-1 0,-1 1 0,0-2 0,0 1 0,-1-1-1,0 0 1,0-1 0,0 0 0,-1-1 0,0 1 0,7-11 0,-10 13 67,0-1 0,-1 0 0,1 0-1,-1-1 1,-1 1 0,1-1-1,-1 1 1,1-8 0,-3 12-220,0 1-1,0-1 1,1 1-1,-1 0 1,0-1 0,0 1-1,1 0 1,-1-1-1,0 1 1,1 0 0,0 0-1,-1-1 1,1 1-1,0 0 1,-1 0 0,1 0-1,2-2 1,-1 0 51,0-2 5,2 12-903,31 65 294,14 22 31,-44-85 212,1-1-1,0 1 1,1-1-1,0-1 1,0 1-1,1-1 1,0-1-1,10 8 1,-13-12-356,0 1-1,0-1 1,0 0 0,1 0 0,-1 0 0,0-1 0,1 0 0,-1 0-1,1 0 1,-1-1 0,1 0 0,-1 0 0,10-1 0,3-2-2189,0-1-1,28-9 1,2-3-1600,-9-13 1654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5:21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712 31 12716,'-2'-1'709,"1"-1"0,-1 0 0,0 0-1,1 1 1,-1-1 0,0 0 0,0 1 0,0 0 0,0 0-1,-1-1 1,-2 0 0,-35-8 609,-38 9-2472,36 5 1191,1 2 0,0 2 1,0 2-1,1 1 0,0 3 1,1 1-1,0 1 1,2 3-1,0 1 0,-43 30 1,72-44-35,-1 1 1,1 0 0,1 1-1,-1-1 1,1 1 0,1 1-1,-1-1 1,1 1 0,1 0 0,-6 13-1,9-18 0,1-1 0,0 1 0,0 0 0,0 0 0,0 0 0,0-1 0,1 1 0,0 0 0,0 0 0,0 0 0,0 0 0,1 0 0,-1 0 0,1 0 0,0-1 0,0 1 0,1 0 0,-1 0 0,1-1 0,-1 1 0,1-1 0,0 0 0,1 1 0,-1-1 0,1 0 0,-1 0 0,1-1 0,0 1 0,0 0 0,5 3 0,-1-1 64,1-1-1,0 1 1,0-1-1,1-1 1,-1 0-1,1 0 1,-1 0-1,1-1 1,0 0-1,0-1 1,0 0-1,0-1 1,0 1-1,0-2 1,14-1-1,0-1 225,-1-2 0,0 0-1,0-2 1,0 0-1,20-11 1,-30 13-122,65-35 861,-71 37-935,-1-1 0,0 0 0,0 0 0,0-1 0,0 1 0,-1-1 0,0 0 0,0-1 0,0 1-1,0 0 1,4-12 0,-6 13-85,0-1 0,0 0 0,-1 0 0,1 0 0,-1 0 0,-1 0 0,1-1 0,0-7 0,-13-16 432,8 21-98,-6-9-221,7 10-46,0 1 0,1 0 1,0-1-1,0 0 1,0 1-1,0-1 0,0-8 1,2 12 39,7 33-421,-2 25-206,-3 0 0,-1 0 0,-11 80-1,-37 154-1700,47-288 2208,-40 191-1129,-33 224-549,72-403 1633,-2 14 23,0 0 1,2 0 0,4 45-1,-2-66 65,0 0 1,0 0-1,0-1 0,0 1 0,1 0 1,0-1-1,0 1 0,1-1 0,-1 0 0,1 0 1,0 0-1,1 0 0,-1 0 0,1-1 1,0 1-1,0-1 0,0 0 0,1 0 0,0-1 1,-1 0-1,1 1 0,10 3 0,-3-2 56,0-2 0,1 0-1,-1 0 1,1-1 0,0-1-1,0 0 1,0-1 0,0 0-1,-1-1 1,1 0 0,0-1-1,0 0 1,-1-1 0,1-1-1,19-8 1,-4 0 343,-1-2 0,0 0 0,-1-2-1,-1-1 1,38-32 0,-48 37-146,-1 0 1,-1 0-1,0-1 0,-1-1 0,0 0 0,-1-1 0,0 0 0,-2-1 0,0 0 1,10-24-1,-16 30-207,0-1 0,-1 1 1,0-1-1,-1 1 0,0-1 0,-1 0 1,0 0-1,0 1 0,-1-1 1,-1 0-1,0 1 0,0-1 0,-1 1 1,0 0-1,-1 0 0,0 0 1,-1 0-1,0 1 0,0-1 1,-1 1-1,-8-9 0,2 4-250,0 1-1,-1 0 1,-1 1-1,0 0 1,-1 1 0,0 1-1,0 0 1,-1 1-1,-1 1 1,1 0-1,-32-9 1,17 4-1079,16 3-273,15 10 1481,0 0 0,-1 0 1,1-1-1,0 1 0,0 0 0,0 0 0,0 0 1,-1 0-1,1-1 0,0 1 0,0 0 1,0 0-1,0 0 0,0-1 0,0 1 0,0 0 1,-1 0-1,1-1 0,0 1 0,0 0 1,0 0-1,0-1 0,0 1 0,0 0 0,0 0 1,0-1-1,0 1 0,0 0 0,0 0 0,1 0 1,-1-1-1,0 1 0,0 0 0,0 0 1,0-1-1,0 1 0,0 0 0,0 0 0,1 0 1,-1-1-1,0 1 0,0 0 0,104-39-7807,250-132-6475,-184 91 11199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2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18952 6095 11659,'0'0'165,"-1"0"0,1 0 0,-1-1 0,1 1 0,-1 0 0,0 0 0,1 0 1,-1 0-1,1 0 0,-1 0 0,1 0 0,-1 0 0,1 0 0,-1 0 0,1 0 0,-1 0 0,1 0 0,-1 1 0,1-1 0,-1 0 0,1 0 0,-1 0 0,1 1 1,-1-1-1,1 0 0,-1 1 0,1-1 0,0 0 0,-1 1 0,1-1 0,0 1 0,-1-1 0,1 1 0,0-1 0,-1 0 0,1 1 0,0-1 0,0 1 0,0-1 1,-1 1-1,1-1 0,0 1 0,0 0 0,0-1 0,0 1 0,0-1 0,0 1 0,0-1 0,0 1 0,-53 2 545,-8-4-777,33-1 70,0 2 0,-50 6-1,-983 226 853,875-187-127,-2-7 0,-1-9 0,-1-8 0,-197-4 0,128-16-440,-215-1 535,221-5-357,-363-14 146,-1138-73-716,-188-13 192,404-15 333,41 3-34,-2 34 369,427 54-114,-704-33-398,1483 41 236,-291-58-1,452 52-288,1-6-1,2-5 1,2-6-1,-189-93 1,102 16-51,6-9 1,-362-298-1,483 355-104,4-3-1,3-4 0,4-3 0,-100-142 0,-228-411 110,374 582-164,3 0 0,2-2 1,3-1-1,2-1 0,3 0 1,-18-116-1,25 98 3,4-1 1,3-1-1,3 1 1,4 0-1,14-79 0,-3 82-57,2 1 0,4 1-1,3 1 1,2 1 0,4 1 0,3 2-1,73-112 1,-53 104-41,4 2 0,2 3 1,3 2-1,4 3 0,2 3 0,76-53 1,-53 54-9,2 3 1,185-83-1,220-50-367,-175 89 238,403-73 1,348 6-98,857-70 214,-513 114 256,6 48-76,-1351 73-54,1080-33-36,1 62 147,1281 140-199,113 150 363,-1522-69 14,-856-189-240,-3 6-1,-2 8 1,290 174-1,-329-163-73,-5 6 1,-4 5-1,-3 6 0,-5 4 0,-5 4 0,163 220 1,-178-200-28,-5 5 0,92 195 0,-132-228 46,-5 2 0,-4 2-1,-4 1 1,22 138 0,-5 275 45,-42 2 183,-6-484-192,-2 35-6,-4 0 0,-2 0 1,-4-1-1,-3 0 0,-35 101 1,-4-29 35,-106 200 0,134-288-72,-3-1 0,-2-1-1,-3-2 1,-1-1-1,-43 44 1,52-66-768,-1 0 0,-2-2 0,-1 0 0,0-3 1,-2 0-1,-66 31 0,90-48 419,-200 77-9253,165-67 7076,1-2 1,-2-2-1,-45 4 0,-12-10-1356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23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 1 12396,'0'53'3843,"-49"-23"-319,5 20-3108,1-1-1024,-3 17-353,-9-11 0,7 10-160,-6-15-161,9-6-607,13-3-770,-11-33-768,33 22-64,-22-44 95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27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303 319 13965,'40'8'8865,"0"-5"-7602,-28-2-1532,-1-1 0,1 2-1,-1-1 1,20 7 0,-10-1 137,-10-4 50,0 0 0,0 2-1,0-1 1,-1 1 0,13 8 0,-22-12 95,1 0-1,-1 1 1,1-1-1,-1 1 1,0-1-1,0 1 1,1-1-1,-1 1 1,0-1-1,0 1 1,0 0-1,-1 0 1,1-1-1,0 1 1,-1 0-1,1 0 1,-1 0-1,1 0 1,-1 0-1,0 0 1,0 0-1,0 0 1,0 0-1,0 0 1,-1 0-1,1 0 1,0-1-1,-1 1 1,0 0-1,1 0 1,-1 0-1,0 0 1,0-1-1,0 1 1,0 0-1,0-1 1,0 1-1,-2 1 1,-6 8 125,-1 0-1,0-1 1,0 0 0,-14 9 0,12-9-71,-79 60 77,89-68-235,0 1 27,2-3 64,0 1-1,-1-1 0,1 0 0,0 1 1,0-1-1,0 0 0,-1 1 0,1-1 1,0 1-1,0-1 0,0 0 1,0 1-1,0-1 0,0 1 0,0-1 1,0 0-1,0 1 0,0-1 0,0 1 1,0-1-1,0 0 0,0 1 0,0-1 1,0 0-1,1 1 0,-1-1 0,0 0 1,0 1-1,0-1 0,1 0 0,-1 1 1,0-1-1,0 0 0,1 1 0,-1-1 1,0 0-1,1 0 0,-1 1 0,0-1 1,1 0-1,-1 0 0,0 0 0,1 1 1,-1-1-1,0 0 0,1 0 0,-1 0 1,1 0-1,-1 0 0,0 0 0,1 0 1,-1 0-1,1 0 0,15 0-1,28-1-745,0 3 1,-1 1 0,0 2 0,66 16-1,-85-8 315,4 8 429,-24-14 16,-3-2-13,0-3-22,0 0-1,0 0 0,-1 0 0,1 0 0,-1 0 0,1 1 0,-1-1 0,0 0 0,0 0 0,0 1 0,0-1 0,0 0 0,0 0 0,-1 1 0,1-1 0,-1 0 0,0 0 0,1 0 0,-1 0 0,0 0 0,0 0 0,0 0 0,-1 0 0,1 0 1,0 0-1,-4 3 0,-2 3 24,0 0 1,-1-1-1,-15 13 1,4-6 324,-1-1 0,0-1 1,0-1-1,-1-1 0,-1 0 1,0-2-1,0 0 0,0-2 1,-1 0-1,0-2 0,0 0 1,-35 0-1,42-4-109,0 0 1,0-2-1,0 0 0,1 0 1,-1-2-1,1 0 1,-1-1-1,1 0 0,0-1 1,1-1-1,0 0 0,0-1 1,0 0-1,1-1 0,0-1 1,1 0-1,0-1 0,1 0 1,-13-16-1,13 12-142,1 1 0,0-1-1,2-1 1,-1 0 0,2 0 0,0-1 0,1 1 0,1-1-1,0-1 1,1 1 0,1-1 0,1 0 0,0 1 0,2-1-1,0 0 1,0 0 0,2 0 0,0 0 0,2 1 0,-1-1-1,2 1 1,12-29 0,-7 23-66,0 1-1,2 1 1,1 0 0,0 0-1,1 1 1,1 1 0,1 1-1,1 0 1,1 1 0,0 0-1,1 2 1,1 0 0,0 2-1,1 0 1,0 1 0,29-11-1,-31 15-70,0 2 0,1 0 0,0 1 0,0 1 0,1 1-1,-1 1 1,0 0 0,1 2 0,-1 0 0,1 2 0,-1 0 0,25 6-1,-29-4-20,0 1 0,0 1 0,0 0 1,-1 1-1,0 1 0,-1 0 0,0 1 0,0 1 0,-1 0 0,0 1 0,0 0 0,-1 1 0,-1 0 0,0 1 0,12 20 0,-8-8-200,-1 1 0,-1 1 0,-1 0 0,-2 0 0,-1 1 0,-1 0 1,-1 1-1,-1 0 0,-2 0 0,-1 0 0,-1 0 0,-2 0 0,-4 37 0,3-47-216,-7 63-4086,6-71 3304,0 1 1,-1-1-1,0 1 1,-1-1 0,0 0-1,-1 0 1,0 0 0,-9 13-1,-9 1-2840,6 1 1943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2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0 361 9161,'15'5'1756,"-1"1"1,0 1 0,-1 0 0,26 18-1,25 14 276,64 21-1701,-43-23-3475,-83-36 2968,-1-1 0,0 0-1,0 0 1,1 1 0,-1-1 0,0 0 0,1 0-1,-1 0 1,0 0 0,0-1 0,1 1 0,-1 0-1,0-1 1,1 1 0,-1 0 0,0-1 0,0 0-1,0 1 1,0-1 0,0 0 0,2-1 0,-2 2-251,7-9-2215,8-26 225,-2-1 1,11-40-1,16-88 3788,-17 65 2847,-18 76-2996,0 5 491,-2-1-1,0 0 1,1-20-1,-5 35 867,2 36-1031,14 233-1490,-7-77-1045,-8-137 432,-1-48 448,2-8-299,29-73-1456,56-123-1774,-56 144 3788,35-66 4911,-63 98 1284,0 31-5935,11 41-587,-1 0 1,-3 1 0,-1 0 0,1 56 0,1-9-1555,-5-58 171,4 51-4001,-9-82 4269,-2 1 1,1-1 0,-1 1 0,0-1 0,-3 13 0,-3-6-3061,-15-22 917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2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10570,'11'1'1381,"8"0"314,-1-6 3295,-10 3-4740,1 0-1,0 0 1,0 1 0,0 0-1,1 1 1,-1 0-1,0 0 1,0 1-1,0 0 1,0 1 0,12 3-1,17 5-238,-34-8 1211,-5 3-1159,0 1 1,0-1-1,0 1 0,-1-1 0,0 0 0,0 0 1,0 1-1,-1-1 0,1-1 0,-1 1 0,-1 0 1,1-1-1,-1 1 0,-6 5 0,-21 32-60,22-25-29,2-7 18,0 2 0,1-1 0,0 1 0,1 0 0,1 0-1,-1 0 1,2 1 0,0-1 0,-3 24 0,11-14 40,-3-19-14,1 0 0,-1 0 0,1 0 0,0-1 0,-1 1 0,1-1 0,0 1 0,1-1 1,-1 0-1,0-1 0,0 1 0,1 0 0,-1-1 0,1 0 0,0 0 0,-1 0 0,6 1 0,9 0 151,1 0 0,28-1 0,-34-2-237,0 1 0,0 0-1,1 2 1,24 4 0,-37-5 34,0-1 0,0 1 0,0-1 0,0 1 0,0-1 0,0 1-1,0 0 1,0-1 0,0 1 0,0 0 0,0 0 0,-1 0 0,1 0 0,0 0 0,0 0 0,-1 0 0,2 1 0,-1 1-74,0 7-265,-8 7 327,0-1 0,-2 0 0,1-1 0,-2 0 0,0 0 0,-1-1 1,-22 23-1,-30 43 1363,62-79-1276,1-1 0,-1 1-1,1 0 1,-1-1 0,1 1 0,-1 0 0,1-1 0,0 1 0,0 0 0,-1-1-1,1 1 1,0 0 0,0 0 0,0-1 0,-1 1 0,1 0 0,0 0 0,0-1 0,0 1-1,0 0 1,1 0 0,-1-1 0,0 1 0,0 0 0,0 0 0,1-1 0,-1 1-1,0 0 1,1-1 0,-1 1 0,0 0 0,1-1 0,-1 1 0,1-1 0,0 2 0,2-1-7,-1 1 1,1-1-1,-1 0 0,1 0 1,0 0-1,-1-1 1,1 1-1,0 0 1,0-1-1,3 0 1,71-3-632,-39-2-81,-15 3-346,-1-1 1,1-1-1,0-1 0,-1 0 1,0-2-1,-1-1 1,28-13-1,-12 3-1950,-29 16 2139,-1-1 0,0-1-1,-1 1 1,1-1-1,7-5 1,-6 1-417,0 0 0,0-1 0,-1 1 1,0-2-1,7-10 0,-13 14 1130,1 1 0,-1-1 0,0 1-1,0-1 1,-1 1 0,0-1 0,0-5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2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15054,'57'34'8954,"26"29"-7661,-35-25-1466,-37-31-23,-1 1 1,0 0-1,-1 1 1,0 0-1,0 0 1,-1 1-1,11 15 1,-19-23 184,1 0 0,-1-1 0,1 1 0,-1 0 1,1 0-1,-1-1 0,0 1 0,0 0 1,0 0-1,0 0 0,0-1 0,0 1 0,0 0 1,-1 0-1,1-1 0,-1 1 0,1 0 0,-1 0 1,0-1-1,0 1 0,1-1 0,-1 1 0,0-1 1,0 1-1,-1-1 0,1 1 0,-2 1 1,-40 29 107,39-30-90,-60 36 724,-86 35 1,132-62-351,27-5-153,27-6-90,-6-5-79,0-2 1,42-16-1,-16 5-77,187-72-2592,-228 83 1670,0-2 1,-1 0-1,18-13 1,6-5-2355,-25 19 2093,-11 8 830,0-1-1,0 0 1,0 0-1,0-1 1,0 1-1,0 0 1,0-1-1,0 1 1,0-1-1,0 1 1,-1-1-1,1 0 0,-1 0 1,1 0-1,-1 0 1,0 0-1,0 0 1,0 0-1,0 0 1,0 0-1,1-4 1,-2 6 259,0 0 1,0-1-1,0 1 0,0 0 1,0 0-1,0-1 1,0 1-1,0 0 1,0 0-1,0-1 1,0 1-1,0 0 1,0 0-1,0-1 1,0 1-1,0 0 0,0 0 1,0-1-1,-1 1 1,1 0-1,0 0 1,0-1-1,0 1 1,0 0-1,0 0 1,-1 0-1,1-1 0,0 1 1,0 0-1,0 0 1,-1 0-1,1 0 1,0-1-1,0 1 1,-1 0-1,1 0 1,-1 0-1,-23-17-2349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26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28 373 9929,'-10'81'4164,"-8"-7"-288,18 1-2050,24 18-897,-6-6-385,8 4-672,-1 5-1185,-13-13-1730,-22-26-1089,20 7-32,-34-43-32,24 3 32</inkml:trace>
  <inkml:trace contextRef="#ctx0" brushRef="#br0" timeOffset="1">488 0 10858,'2'0'486,"0"0"0,1 0 0,-1 1 0,0-1 0,1 0 0,-1 1 0,0-1 0,0 1 0,1 0 0,-1-1 0,0 1 0,0 0 0,0 0 0,0 1 0,0-1-1,0 0 1,-1 1 0,4 2 0,-4-2-311,1 0-1,-1 0 0,0 1 0,1-1 0,-1 1 0,0-1 1,0 1-1,-1 0 0,1-1 0,-1 1 0,1 0 1,-1 0-1,0 3 0,-1 10-477,0-1-1,-2 0 1,0 0-1,-8 25 1,8-27 686,-11 38-770,-1-1-1,-3-1 1,-2 0-1,-45 80 0,44-107 651,16-18-179,5-8 10,0 1-1,0-1 0,0 0 0,1 1 0,-1-1 0,1 1 0,0-1 0,2-5 1,1 1-24,1 1 0,0-1 1,0 1-1,0 0 1,0 0-1,1 0 1,1 1-1,-1 0 1,1 1-1,10-8 0,-13 11-57,1 0-1,-1 0 1,1 0-1,0 0 1,0 1-1,0 0 1,0 0-1,0 0 1,0 1-1,0-1 1,0 1-1,0 1 1,0-1-1,0 1 1,0-1-1,0 1 1,0 1-1,-1-1 1,8 4-1,6 3-147,-1 1 0,0 0 0,-1 1 0,0 1 0,24 22 0,-12-7-178,45 55 0,-70-78 1856,-3-9-993,2-18-308,0-1 1,2 1-1,1-1 1,0 1-1,2 1 0,1-1 1,1 1-1,22-41 0,-13 33 31,0 1 0,2 1-1,1 0 1,1 2-1,48-45 1,-70 71-292,1 0 0,-1 1 0,1-1-1,0 0 1,0 0 0,-1 1 0,1-1 0,0 0 0,0 1 0,0-1-1,0 1 1,0-1 0,0 1 0,0 0 0,0-1 0,0 1 0,0 0-1,0 0 1,0-1 0,0 1 0,0 0 0,0 0 0,0 0-1,0 0 1,0 1 0,0-1 0,0 0 0,0 0 0,0 0 0,0 1-1,0-1 1,0 1 0,0-1 0,0 1 0,0-1 0,0 1 0,0-1-1,0 1 1,-1 0 0,1 0 0,0-1 0,-1 1 0,1 0-1,0 0 1,-1 0 0,2 1 0,0 3-159,0 0 0,0 0 1,0 0-1,0 0 0,-1 0 0,0 0 1,1 8-1,0 64-2203,-2 1 1,-14 89-1,0 61 1206,12-192 1286,1-26 112,0-1-1,1 1 0,0-1 0,0 1 1,1-1-1,1 1 0,3 12 0,-5-21-121,0 0 0,0 0-1,1 0 1,-1 0-1,0 0 1,1 0-1,-1-1 1,1 1-1,0 0 1,-1 0-1,1 0 1,-1-1-1,1 1 1,0 0-1,0-1 1,-1 1 0,1-1-1,0 1 1,0-1-1,0 1 1,0-1-1,0 1 1,-1-1-1,1 0 1,0 0-1,0 1 1,0-1-1,0 0 1,2 0-1,0 0 103,0-1-1,0 1 0,0-1 0,0 0 0,0 0 0,-1 0 0,1-1 0,0 1 1,0-1-1,2-1 0,13-11 652,0 0 0,20-21 0,-24 21-488,54-55 460,-3-3 0,57-81-1,-120 150-1052,0 1-1,0-1 1,0 1-1,0-1 1,0 0-1,-1 0 1,0 0-1,1 0 1,-1 0-1,0 0 1,0 0-1,-1-1 1,1 1-1,-1 0 1,1-6-1,-2 7-93,0 0 0,0 0 1,0-1-1,0 1 0,0 0 0,-1 0 0,1 0 0,-1 0 1,1 1-1,-1-1 0,0 0 0,1 0 0,-1 1 1,0 0-1,0-1 0,0 1 0,0 0 0,-1 0 1,1 0-1,0 0 0,-4-1 0,-12-4-1821,0 0 1,0 2-1,-37-5 0,27 5 555,-69-11-3548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12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2315 4018 12204,'-97'47'4445,"64"-29"-3361,0-2 0,-1-1 0,-37 10 0,31-16-1008,-1-1-1,1-2 1,-1-2-1,0-2 1,-79-5-1,64-3 19,0-3 0,1-3 0,-95-32 0,50 4-101,1-5 0,2-3 1,3-5-1,-91-68 1,103 62-82,2-3 1,4-3-1,2-3 1,-100-121 0,133 138 131,3-2-1,2-2 1,2-1 0,3-1 0,3-2 0,2-1-1,2-2 1,-15-68 0,22 55 34,4 0 0,4-1 0,2 0-1,4 0 1,4 0 0,2-1 0,4 1 0,25-111 0,-9 97-48,3 1 0,4 2 1,3 1-1,5 2 0,3 1 0,88-131 1,-52 105-15,6 4 0,4 3 1,4 4-1,4 4 1,199-149-1,-202 177-76,4 5 1,2 3-1,2 6 0,2 3 1,3 5-1,1 5 0,138-32 1,-168 56-35,1 3-1,0 3 1,0 4 0,1 4 0,0 2-1,-1 4 1,0 3 0,0 4 0,-1 3 0,-1 4-1,0 2 1,-2 4 0,-1 3 0,-1 3 0,-1 3-1,65 44 1,-49-23 122,-3 4-1,-3 3 0,-2 3 1,-3 4-1,-4 3 1,-2 3-1,78 113 0,-106-127 48,-2 3-1,-4 1 1,-2 2-1,32 94 0,-47-103-7,-2 0 0,-3 1 0,-2 0 0,-3 1 0,0 111 0,-10-108 40,-3 0 0,-3 0-1,-3-1 1,-2 0 0,-37 102 0,19-87 109,-3-1 0,-4-2 1,-83 124-1,45-93 51,-160 167 0,-118 58-620,246-239-1825,-225 145 0,-59-20-5632,320-182 5443,-1-3-1,-2-4 0,-127 30 1,150-49 1510,-67 2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13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12300,'123'-41'5435,"-89"28"-4174,0 1 1,62-12-1,-59 19-1281,0 1 0,1 3 1,-1 0-1,1 3 0,-1 1 0,0 2 0,0 1 1,44 14-1,-32-4-25,1 2 0,-2 3 0,-1 2 0,-1 1 0,54 39 0,-27-10 162,-2 4 1,84 86-1,99 143 1570,-184-196-778,-4 4 0,-4 2 0,55 115 0,-82-137-942,-3 2 1,-4 1 0,-3 1 0,-3 1 0,12 87 0,-32-154-505,0 0-1,0 1 1,-1-1 0,-1 0-1,0 0 1,-1 1-1,0-1 1,-5 21 0,4-8-2731,2-25 3190,0 0-1,0 1 0,0-1 1,0 0-1,0 0 0,0 0 1,0 0-1,0 1 0,0-1 1,0 0-1,0 0 0,0 0 1,0 0-1,0 1 0,0-1 1,0 0-1,0 0 0,0 0 1,0 0-1,0 0 0,0 1 1,0-1-1,0 0 0,0 0 1,0 0-1,0 0 0,0 0 1,-1 1-1,1-1 0,0 0 1,0 0-1,0 0 0,0 0 1,0 0-1,0 0 0,-1 0 1,1 0-1,0 1 0,0-1 1,0 0-1,0 0 0,-1 0 1,1 0-1,0 0 0,0 0 1,0 0-1,0 0 0,-1 0 1,1 0-1,0 0 0,0 0 1,0 0-1,0 0 0,-1 0 1,1 0-1,0-1 0,-6 1-1274,1-1-1,0 0 0,0-1 0,-1 0 1,1 1-1,0-2 0,-8-3 1,-14-10-673,-2-3 916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14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1428 11050,'71'94'7941,"-44"-63"-6911,1-2-1,46 38 1,-51-50-783,0 0-1,0-1 1,2-2 0,0 0 0,0-2-1,1 0 1,1-2 0,41 10-1,-53-17 27,0-2-1,0 1 0,0-2 0,0 0 1,0-1-1,0 0 0,0-1 0,0-1 1,0 0-1,-1-1 0,1-1 0,-1 0 1,15-9-1,1-4 296,-1-1 1,0-1 0,49-48-1,-29 17-178,76-103-1,-105 127-415,66-97-2109,75-147 0,-76 124-1565,15-31-4551,112-278 1,-131 241 2767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16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9577,'9'8'7331,"12"-5"-4287,38-5-3046,-26 1 824,87-4-249,127-23 1,-120 12-1054,-102 13-548,1-1 1,-1-2-1,27-9 0,-50 15 811,-1-1-1,0 1 0,1-1 0,-1 0 1,0 0-1,0 0 0,0 0 0,0 0 0,0 0 1,0 0-1,0 0 0,0 0 0,0 0 1,0-1-1,0 1 0,-1 0 0,1 0 0,0-1 1,-1 1-1,1-1 0,-1 1 0,0-1 1,1-1-1,-1-33-7680,-1 25 6347,1 4-1102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16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 4837,'-3'4'345,"0"0"-1,0 1 1,0-1 0,-1 0 0,0 0 0,0-1 0,0 1 0,0-1 0,0 0 0,0 0 0,-7 3 0,4-2-66,1 0 0,0 0 0,0 1 0,0-1 0,-9 11 0,0 4 150,0 2 0,1 0-1,2 1 1,0 0 0,1 1 0,1 1 0,2-1-1,0 1 1,1 1 0,2-1 0,0 1 0,-1 45-1,4-40-529,2 1 0,1-1 0,1 1 0,2-1 0,1 0 0,1-1 0,1 1 0,2-1 0,1 0 0,18 34 0,-24-54-115,1 0 1,1-1-1,-1 1 1,1-1-1,1 0 1,-1-1-1,1 0 1,1 0-1,-1 0 0,15 9 1,-16-13 105,0 0 1,0 0 0,0-1-1,0 0 1,0 0 0,1-1-1,-1 0 1,1 0-1,-1 0 1,1-1 0,-1 0-1,1 0 1,-1-1-1,1 1 1,-1-1 0,0-1-1,9-2 1,8-4 300,1-1 1,-2-1-1,1-1 0,-2-1 1,1-1-1,36-30 0,-42 30 652,-1-1 0,-1 0-1,-1-1 1,0 0 0,13-21-1,-4-26 3023,-21 60-3781,-1 1 1,1-1-1,-1 1 0,0-1 0,0 1 0,0-1 0,1 1 1,-1-1-1,-1 0 0,1 1 0,0-1 0,0 1 0,0-1 1,-1 1-1,1-1 0,-1 1 0,1-1 0,-1 1 0,0 0 1,0-1-1,1 1 0,-1 0 0,0 0 0,0-1 0,0 1 1,0 0-1,-1 0 0,0-1 0,-1 0-35,1 1 0,-1-1-1,1 1 1,-1-1 0,0 1 0,0 0 0,0 0-1,0 0 1,0 0 0,0 1 0,0-1-1,-5 0 1,1 2-127,1 0-1,0 0 0,0 1 1,0 0-1,0 0 1,0 0-1,0 0 0,1 1 1,-1 0-1,1 0 1,-1 1-1,1 0 1,0-1-1,1 2 0,-1-1 1,1 0-1,0 1 1,0 0-1,0 0 0,0 0 1,-5 12-1,6-11-82,0 0 1,0 0-1,1 0 0,0 0 0,0 0 0,0 1 0,1-1 0,0 1 0,0-1 0,0 1 1,1-1-1,0 1 0,1 0 0,-1-1 0,1 1 0,0-1 0,1 1 0,0-1 1,0 0-1,0 1 0,1-1 0,5 9 0,-7-13 151,0 0-1,1 0 1,-1 0-1,1 0 1,-1 0 0,1 0-1,0-1 1,-1 1-1,1 0 1,0-1 0,0 0-1,0 1 1,1-1-1,-1 0 1,0 0 0,0 0-1,1-1 1,-1 1-1,0 0 1,1-1 0,-1 0-1,4 1 1,-2-2 82,0 1 1,0-1-1,0 0 1,0 0-1,0-1 1,0 1-1,0-1 0,0 0 1,-1 0-1,1 0 1,6-5-1,0-1 241,0-1-1,0-1 1,-1 1 0,0-2-1,-1 1 1,13-22 0,-19 28-335,-2 7-309,1 9-68,1 0 0,0 0 0,0 0 0,1 0-1,1-1 1,0 1 0,6 11 0,7 22-2429,-9-35-295,-1-5 2294,-6-4 694,-1 0 0,1-1-1,-1 1 1,1 0 0,-1-1 0,1 1-1,0-1 1,-1 1 0,1-1 0,0 1-1,-1-1 1,1 1 0,0-1 0,0 0-1,-1 1 1,1-1 0,0 0 0,0 0-1,-1 0 1,1 1 0,0-1 0,0 0-1,0 0 1,0 0 0,-1 0 0,1 0-1,0-1 1,0 1 0,0 0 0,-1 0-1,1 0 1,0-1 0,0 1 0,-1 0-1,1-1 1,0 1 0,0-1 0,-1 1-1,1-1 1,-1 1 0,1-1 0,0 1-1,-1-1 1,1 0 0,-1 1 0,1-1-1,-1 0 1,0 1 0,1-2 0,18-21-3053,-18 16 2944,1-1-1,-1 1 1,-1-1-1,0-15 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1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12940,'25'156'7006,"-1"-6"-7520,86 296-4115,-106-422 4479,0-8 728,2-39-381,-4 14 0,-1 0 0,1 1 1,1-1-1,0 1 0,0 0 1,0 0-1,1 0 0,0 0 0,1 0 1,-1 1-1,2 0 0,-1 0 0,1 0 1,0 1-1,0 0 0,1 0 0,0 0 1,0 1-1,0 0 0,11-6 1,13-6-69,-23 18-205,-5 1 39,-2-2 13,0 1 0,0 0 1,0 0-1,0 0 1,0 0-1,-1 0 1,1 0-1,0 0 1,0 0-1,-1 0 0,1 0 1,0 1-1,-1-1 1,1 0-1,-1 0 1,0 1-1,1-1 1,-1 0-1,0 1 0,0 1 1,0-3-16,1 8-25,0 0 0,0 0 1,-1 0-1,0-1 0,-1 1 1,0 0-1,0 0 0,0-1 1,-1 1-1,0 0 0,-1-1 1,0 0-1,0 0 0,0 1 1,-8 9-1,3-5-188,0 0 1,-1 0-1,-1-1 0,0 0 1,0-1-1,-1 0 0,-16 12 0,24-21-24,0 1-1,0-1 0,0 1 1,0-1-1,0 0 0,0 0 1,0-1-1,0 1 0,0 0 1,0-1-1,0 0 0,-6 0 0,-9 1-1672,5 4-682,11-5 2416,1 1 0,-1-1 0,1 1 0,-1-1 0,1 1 0,-1-1-1,1 0 1,-1 0 0,0 0 0,1 0 0,-1 0 0,1 0 0,-1 0-1,1 0 1,-1-1 0,0 1 0,1 0 0,0-1 0,-1 1 0,1-1-1,-1 0 1,1 0 0,-1 1 0,1-1 0,0 0 0,0 0 0,0 0-1,-1 0 1,1-1 0,0 1 0,0 0 0,0 0 0,-1-2-1,-27-30-312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2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465 271 12364,'5'2'4463,"47"9"1209,-38-9-6020,1 1-1,-1 0 1,0 1-1,25 10 1,-36-12 257,0-1 1,0 1 0,0 0 0,0 0 0,0 0 0,-1 0-1,1 1 1,-1-1 0,1 1 0,-1 0 0,0-1 0,0 1-1,0 0 1,0 0 0,-1 1 0,1-1 0,-1 0-1,0 0 1,0 1 0,0-1 0,0 1 0,0-1 0,-1 1-1,0-1 1,0 5 0,0 0 180,-2 0 1,0 0-1,0 0 0,0 0 0,-1-1 1,0 1-1,0-1 0,-1 1 0,0-1 1,0 0-1,-1-1 0,0 1 1,0-1-1,0 0 0,-1 0 0,-7 6 1,-18 14 880,-65 44 0,74-55-802,5 2-117,10-6-33,7-11-18,0 0 0,0 0-1,0 0 1,0 0 0,0 1 0,0-1-1,0 0 1,0 0 0,0 0 0,0 0 0,0 0-1,0 1 1,0-1 0,0 0 0,0 0-1,0 0 1,0 0 0,0 0 0,0 1-1,0-1 1,0 0 0,0 0 0,0 0-1,0 0 1,0 0 0,0 0 0,0 1 0,0-1-1,1 0 1,-1 0 0,0 0 0,0 0-1,0 0 1,0 0 0,0 0 0,0 0-1,1 0 1,-1 1 0,0-1 0,0 0-1,0 0 1,0 0 0,0 0 0,1 0-1,-1 0 1,0 0 0,0 0 0,0 0 0,0 0-1,0 0 1,1 0 0,-1 0 0,0 0-1,41-1 156,-23 0 37,1 0 0,-1 1 0,1 2-1,-1-1 1,0 2 0,28 8 0,-44-10-170,0-1-1,0 1 1,0 0 0,0 0 0,0 0-1,0 0 1,-1 1 0,1-1 0,0 0 0,-1 1-1,1-1 1,-1 1 0,0 0 0,1-1 0,-1 1-1,0 0 1,0 0 0,0 0 0,0 0-1,-1 0 1,1 0 0,0 0 0,-1 0 0,1 0-1,-1 0 1,0 0 0,0 0 0,0 0-1,0 1 1,0-1 0,0 0 0,0 0 0,-1 0-1,1 0 1,-1 0 0,1 0 0,-1 0 0,0 0-1,0 0 1,-2 3 0,-2 6 58,-1 0 0,-1 0 0,1-1 0,-2 1 0,-9 9 0,-2 2-273,9-9-375,-1-1 0,0 0 0,0-1 0,-22 16 0,20-21-517,12-6 982,1 0 1,-1 0 0,0 1-1,1-1 1,-1 0 0,1 0 0,-1 1-1,0-1 1,1 0 0,-1 1 0,1-1-1,-1 1 1,1-1 0,-1 1 0,1-1-1,-1 1 1,1-1 0,0 1 0,-1-1-1,1 1 1,0-1 0,-1 1 0,1 0-1,0-1 1,0 1 0,-1 0 0,1-1-1,0 1 1,0 0 0,0-1 0,0 1-1,0 0 1,0-1 0,0 2 0,0 2-2462,18-13-2884,-3 2 4655,1 1 1,-1 1-1,18-4 0,-15 5 1359,0 0 0,1 2 0,-1 0 0,1 1 1,-1 1-1,30 3 0,-44-2-358,1-1 1,-1 1-1,0 0 1,0 0-1,0 0 1,0 1-1,0 0 1,-1-1 0,1 1-1,0 1 1,-1-1-1,1 0 1,-1 1-1,4 4 1,-5-5-116,-1-1 0,0 1 0,0 0 0,0 1 0,0-1 1,0 0-1,0 0 0,0 0 0,-1 1 0,1-1 0,-1 0 0,0 1 0,0-1 0,0 0 1,0 1-1,0-1 0,0 0 0,-1 5 0,-2 1 115,0-1-1,0 1 1,0-1 0,-1 1 0,0-1-1,-1-1 1,1 1 0,-1-1-1,-1 1 1,1-1 0,-1-1 0,-9 8-1,2-4 230,-1 0 0,0 0 0,-1-2 0,1 0 0,-2 0 0,1-2 0,-1 0 1,1 0-1,-1-2 0,-1 0 0,1 0 0,0-2 0,0 0 0,-1-1 0,1-1 0,-1 0 0,-23-5 0,14 1-152,0-2 0,0 0-1,1-2 1,0 0 0,0-2 0,1-1 0,0-1 0,1 0 0,1-2-1,-24-21 1,32 23-187,1 0-1,0-2 1,1 1-1,1-2 1,0 0-1,1 0 1,0 0-1,2-2 1,0 1-1,1-1 0,0 0 1,2 0-1,0-1 1,1 1-1,1-1 1,-1-38-1,4 26-99,1 0 1,1 0-1,2 0 0,1 1 0,1 0 0,2 0 0,1 0 1,2 1-1,24-50 0,-21 56-23,0 2 0,1-1 0,2 2 0,0 0 0,1 1 0,1 0 0,0 2 0,2 0 0,0 2 0,1 0 0,0 1 0,1 1 0,0 1 0,50-16 0,-39 16-83,0 2 1,1 2-1,0 1 1,0 1-1,1 3 1,0 0-1,-1 3 1,1 0-1,0 3 0,53 10 1,-73-10 11,0 1 0,0 1 1,-1 1-1,0 0 1,0 0-1,0 2 0,-1 0 1,0 1-1,-1 0 0,0 1 1,23 22-1,-27-22 4,-2 0 1,1 0-1,-1 0 1,-1 1-1,0 0 1,0 0-1,-1 1 1,0 0-1,-1 0 1,-1 0-1,0 0 1,-1 0-1,0 1 1,0-1-1,-2 1 1,0 17-1,-2-4-146,-1 0 0,-1 0 1,-1 0-1,-2 0 0,0-1 0,-16 36 0,-81 138-4585,85-167 3439,1-2-836,-3-1 0,0 0 0,-2-2 0,-1-1 0,-33 29 0,47-47 1106,0-1 0,0-1 0,-19 10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18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14093,'5'34'2751,"-2"0"0,0 53 0,2 43-2868,9-12-1153,0 18-2090,6-1 0,42 144 1,-61-275 3567,0-10-118,0 0 0,0 1 1,0-1-1,1 1 0,0-1 0,0 1 0,0 0 1,1 0-1,0 0 0,0 0 0,0 0 1,5-5-1,3 0 86,0 0 1,0 0-1,18-10 1,-4 2 303,-13 9 16,0 0 0,0 0 0,-1-1 0,-1 0 0,0-1 0,0-1 0,-1 1 0,-1-1 0,0-1 0,8-16 0,-12 19-111,0 1 0,-1-1 0,0 0 1,-1 0-1,0 0 0,-1 0 0,0-1 0,-1 1 0,0 0 0,0 0 0,-1-1 0,0 1 0,-1 0 0,-6-19 0,7 28-431,1 0-1,-1-1 1,1 1-1,-1 0 0,0 0 1,0 0-1,0 0 1,1 0-1,-1 0 1,0 0-1,0 0 0,-1 0 1,1 0-1,0 1 1,0-1-1,0 0 1,-2 0-1,0-1-145,3 2 174,0 0 1,-1 0-1,1 0 0,0-1 1,0 1-1,0 0 1,-1 0-1,1 0 0,0 0 1,0 0-1,0-1 0,-1 1 1,1 0-1,0 0 0,0 0 1,-1 0-1,1 0 1,0 0-1,0 0 0,-1 0 1,1 0-1,0 0 0,0 0 1,-1 0-1,1 0 0,0 0 1,0 0-1,-1 0 0,1 0 1,0 0-1,0 1 1,-1-1-1,1 0 0,0 0 1,0 0-1,0 0 0,-1 0 1,1 1-1,0-1 0,0 0 1,0 0-1,0 0 1,-1 1-1,1-1 0,0 0 1,-8 8-152,1-1 0,0 1 0,1 1 1,0-1-1,0 1 0,1 0 0,0 0 1,0 1-1,1-1 0,0 1 1,1 0-1,0 0 0,1 0 0,-2 18 1,2-18 170,0 0 0,1 0 0,0 0 1,1 0-1,1 0 0,-1 0 0,1 0 0,1 0 1,0 0-1,0-1 0,1 1 0,1 0 1,-1-1-1,1 0 0,1 0 0,7 12 1,-6-15-312,0 0 1,1 0-1,-1-1 0,1 0 1,1 0-1,-1 0 1,1-1-1,-1 0 1,1-1-1,0 1 1,1-2-1,-1 1 1,0-1-1,1 0 1,9 0-1,-4 0-820,1-1 0,0-1-1,0 0 1,-1-1 0,1-1 0,-1 0-1,24-7 1,20-21-2667,9 9 1218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1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13869,'22'31'9033,"28"-39"-7528,-15 8-2049,15 0-738,-10-8-543,17 8-898,-11-12-768,-7-3-1122,7 15 257,-26-20 96,7 30 2947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18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7015,'65'39'3491,"-33"-39"-672,35 0-2691,4 22-2787,-33-38-608,33 24-256,-35-32-193,22 24 3428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19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146 185 13132,'3'-3'6343,"6"-8"-4418,-8 6 1242,-1 0-3020,0 1 0,-1-1-1,0 0 1,0 1 0,0-1 0,-1 1-1,1-1 1,-1 1 0,0 0 0,0-1 0,-1 1-1,-4-6 1,-42-42 689,21 24 285,25 24-907,2 3-251,1 0 1,-1-1-1,-1 1 0,1 0 1,0 0-1,0 0 1,0 0-1,-1 0 0,1 0 1,-1 0-1,1 0 0,0 0 1,-1 1-1,1-1 1,-1 1-1,0-1 0,1 1 1,-1-1-1,1 1 1,-4 0-1,3 0-6,-11 0-6423,4 0-1033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2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296 147 9545,'16'7'2731,"-23"-5"-385,4-2-1102,-7-24 2386,10 20-3315,0 1 0,-1-1 1,0 1-1,0-1 0,0 1 1,0 0-1,0 0 0,-1-1 1,1 1-1,-3-3 0,-2-3-215,-1 0 0,0 1 0,0 0 0,0 1 0,-9-8 0,-4 0-127,-16-5 18,22 20-38,8 1 2,4-1 28,1 1 1,0-1 0,-1 1 0,1 0 0,0-1 0,-1 1 0,1 0 0,0 0 0,0 0 0,0 0 0,0 0 0,0 0 0,0 0 0,0 1 0,0-1 0,0 0 0,-1 3 0,0-1-32,-14 19-255,0 2 1,2 0-1,0 1 0,2 0 0,1 1 0,1 1 0,1 0 1,1 0-1,1 0 0,-2 30 0,8-48 185,0-1 0,1 1-1,0 0 1,0 0 0,1 0 0,0 0 0,1-1-1,0 1 1,0-1 0,1 1 0,7 15-1,-8-21 133,0 0 0,0 0 0,1 0 0,-1 0 0,1 0 0,0-1 0,0 1 0,0-1 0,0 1 0,0-1-1,0 0 1,1-1 0,-1 1 0,0 0 0,1-1 0,0 0 0,-1 0 0,1 0 0,0 0 0,0 0-1,-1-1 1,1 0 0,0 0 0,0 0 0,0 0 0,-1 0 0,1-1 0,0 0 0,0 0 0,3-1-1,9-3 164,-1-1-1,0 0 0,0-1 0,-1-1 0,0-1 0,0 0 1,-1 0-1,0-1 0,22-23 0,-17 2 475,-10 19 688,-2 29-1183,-2 11-842,-1 0 1,-2 1-1,0-1 0,-5 34 0,0 8-876,-37 376-4343,1-39 5905,40-396 322,-1-1 0,1 1-1,1-1 1,0 0-1,1 1 1,0-1-1,0 0 1,8 19 0,-9-27-219,0 0 1,0 0 0,0-1 0,0 1 0,0 0 0,1-1 0,-1 1 0,1-1-1,-1 1 1,1-1 0,-1 0 0,1 1 0,0-1 0,0 0 0,0 0 0,-1 0-1,1-1 1,0 1 0,3 1 0,-1-2-24,0 0 1,-1 0-1,1-1 0,0 1 1,-1-1-1,1 1 0,-1-1 1,1 0-1,-1-1 0,1 1 1,-1-1-1,0 1 0,0-1 0,1 0 1,2-3-1,10-6 187,-1-2 0,0 0 0,-1 0 0,-1-2 0,0 1 0,17-27 0,-10 10 336,-1-1 0,22-53 0,-33 65-293,0 0-1,-2 0 0,0-1 1,-1 0-1,-1 0 0,-2 0 1,0-1-1,-1-40 0,-3 47-336,0 1 0,0 0 0,-1 0-1,-1 1 1,-1-1 0,0 1 0,0 0-1,-1 0 1,-1 0 0,0 1 0,-1 0-1,0 0 1,-1 1 0,-18-19 0,-19-8-2006,25 23-1268,-1 0 0,-1 1 1,-37-16-1,20 15-1290,-6-12 315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2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15567,'0'0'4158,"3"-3"-1323,-1 2-2828,-1 0 0,1 0 0,0 0 0,0 0 0,0 0 0,0 1 0,-1-1-1,1 0 1,0 1 0,0 0 0,0-1 0,0 1 0,0 0 0,0 0 0,0 0 0,0 0 0,1 0 0,-1 1 0,-1-1 0,4 1 0,-1 1-62,0 0 0,0 0 0,-1 0 0,1 0 0,0 1 0,-1-1 0,0 1 0,0 0 0,5 5 0,2 5-109,0 1 0,0 0 1,-1 1-1,8 19 1,-2 0 117,-1 0 1,18 70 0,7 105 621,-38-204-552,0-1 462,9-72 1676,-8 26-932,10-56 0,-2 32-663,-8 55-574,0 0 0,1 0 1,1 1-1,0-1 0,0 1 1,1 0-1,9-14 0,-13 23-30,0 0 0,0 1 0,0-1 0,0 0 0,0 1 0,0-1 0,0 1 0,0 0 0,1-1 0,-1 1 0,0 0 0,0 0 0,0 0 0,0 0 0,1 0 0,-1 0 0,0 0-1,0 0 1,0 0 0,1 1 0,-1-1 0,0 0 0,0 1 0,0-1 0,0 1 0,0-1 0,0 1 0,0-1 0,0 1 0,2 1 0,25 19-473,-27-21 508,22 24-607,0 0-1,-2 2 1,0 0 0,-2 2-1,-1 0 1,19 40 0,5 24-10442,-35-74 5373,-7-3 4187,0-9 380,0 1-1056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6:2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237 276 12043,'0'0'4020,"0"-7"-742,0-21-2199,-1 0 0,-8-50 1,7 68-812,-1 0 0,1 1 0,-2-1 0,1 1 0,-2 0 0,1 0 0,-1 0 0,0 0 0,-1 1 0,0 0 0,-10-11 0,14 18-292,1-1-1,-1 1 1,1-1-1,-1 1 1,0 0-1,0 0 1,0 0-1,0 0 1,0 0-1,0 1 1,0-1-1,0 0 1,0 1-1,0-1 1,0 1-1,0 0 1,0 0-1,0 0 1,-1 0-1,1 0 1,0 0-1,0 1 1,0-1-1,0 1 1,0-1-1,0 1 1,0 0-1,0 0 1,0 0-1,0 0 1,0 0-1,1 0 1,-1 0-1,0 1 1,1-1-1,-3 3 1,-3 3-184,0 0 1,1 0-1,0 1 0,0-1 1,1 1-1,-6 12 0,3-3-111,1 0-1,1 1 0,0-1 0,1 1 0,1 1 0,1-1 0,-2 33 0,5-41 218,0 1 0,0-1 0,1 0 0,0 0 0,1 1 0,0-1 0,1 0 0,0-1 1,0 1-1,1 0 0,1-1 0,-1 0 0,1 0 0,1 0 0,10 12 0,-14-18 147,1 0-1,0 0 1,0-1-1,0 1 1,0-1 0,0 0-1,1 0 1,-1 0 0,1 0-1,-1 0 1,1-1 0,0 0-1,0 1 1,0-2 0,-1 1-1,1 0 1,0-1-1,0 1 1,0-1 0,0 0-1,0-1 1,0 1 0,0-1-1,0 1 1,0-1 0,0 0-1,-1-1 1,1 1 0,0-1-1,-1 1 1,1-1 0,5-4-1,-2 1 101,0 0-1,-1-1 1,0 1-1,0-1 1,0 0-1,0-1 1,-1 1-1,0-1 1,-1 0-1,1 0 1,-2-1-1,1 1 1,-1-1-1,5-14 1,-2-10 890,2-48 1,-8 74-967,27 47-357,-20-31 225,-1-1 0,1 1 0,1-2 0,0 1 0,0-1 0,17 13 0,-15-14-669,0-1 1,0 0-1,1-1 1,0 0-1,0 0 0,11 2 1,-3-2-1128,0-2 1,1 0 0,-1-1-1,0-1 1,1 0-1,-1-2 1,1-1 0,22-4-1,12 4-591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33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16131 5001 16207,'-28'-15'7157,"1"-2"-5991,-33-17-2426,23 17 1350,-1 2 1,-1 2-1,0 1 1,-1 2-1,0 2 0,0 2 1,-1 1-1,0 2 0,1 2 1,-1 2-1,0 2 0,0 1 1,-53 13-1,-170 43-360,-303 61 337,535-115-24,-630 101 699,-6-51-395,-944-71 1297,967 1-1409,-1001-71 1291,2-66-219,1007 88-1471,-1537-101 1056,-547-110 368,2480 231-1139,-343-106 1,476 113-86,2-6 0,1-3 0,2-5 0,3-5 0,-130-94 0,183 113-41,1-3-1,2-1 1,2-3 0,2-1-1,2-2 1,1-1 0,3-3-1,2 0 1,3-2-1,1-1 1,3-1 0,2-2-1,3 0 1,2-1 0,3-1-1,2 0 1,3-1 0,3-1-1,2 1 1,3-89 0,7 88-65,3 1 0,2-1 0,3 2 0,2-1 0,3 2 0,2 0 0,3 2 0,2 0 0,53-84 0,-33 72-32,4 1 0,2 3 0,2 2-1,4 3 1,2 2 0,106-78 0,29 0 26,5 10 1,5 8-1,238-98 0,-107 79-47,458-120-1,507-12 78,19 99 4,-1161 150 45,971-71 122,5 54-117,1478 115-24,-2307-58 23,1163 100 136,-12 101-53,-1035-129-146,558 202 0,-306-27 346,-24 54 56,-566-275-286,-2 4 0,-3 3 0,-3 4 1,126 124-1,-165-144-76,-2 2 0,-1 1 1,-3 1-1,-1 2 0,-2 0 0,-2 2 1,-2 1-1,-3 1 0,-1 1 1,15 67-1,-20-41-34,9 137 1,-18 81-22,-5-256 81,-2 82-2,-6-1 0,-5 0 0,-4 0 0,-6-2 0,-61 182 0,62-240-94,-3-2 1,-2 0-1,-3-2 1,-2-1 0,-2-2-1,-3-1 1,-2-2-1,-2-1 1,-2-2 0,-2-3-1,-2-1 1,-1-2-1,-104 63 1,46-40-2243,-2-5 1,-184 70-1,130-73-5444,-217 44-1,217-68 2669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3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11211,'36'20'12481,"-37"-10"-12393,0 0-1,0 0 1,-1 0 0,-1 0 0,1-1 0,-2 1-1,1-1 1,-1 0 0,-10 16 0,-7 8-185,-30 37 0,15-21 96,-95 128-1433,38-67-3570,81-90 2420,11-16-170,0-8 79,0 1 2373,1-1 0,0 1 1,1 0-1,-1-1 0,1 1 0,-1-1 0,1 1 1,0 0-1,0 0 0,1-1 0,-1 1 0,0 0 1,1 0-1,0 0 0,0 1 0,0-1 0,3-3 0,45-52-226,-44 53 670,0-2 426,1 0 0,0 0-1,1 1 1,0 0 0,0 0 0,0 1-1,1 0 1,9-4 0,-14 7-171,1 1 1,-1 0-1,1 0 1,0 0-1,0 0 1,-1 1-1,1 0 1,0 0-1,0 0 1,0 1 0,-1 0-1,1 0 1,0 0-1,-1 0 1,1 1-1,-1-1 1,1 1-1,7 5 1,19 12 807,44 37-1,14 8-3074,-86-62 1085,4-26-1297,3-42-350,11-62 986,-14 97 2518,20-60-1,-24 84-534,0 0-1,0 0 1,-1 0-1,-1 0 1,3-15-1,-5 20-280,1 1 0,0-1-1,0 0 1,0 1 0,0-1-1,1 0 1,-1 1 0,0-1-1,1 0 1,-1 1-1,1-1 1,-1 1 0,1-1-1,0 1 1,0-1 0,1-1-1,-2 3-174,1 0 0,-1 1-1,1-1 1,-1 0 0,0 0 0,1 1-1,-1-1 1,1 0 0,-1 1 0,0-1-1,1 0 1,-1 1 0,0-1 0,1 0-1,-1 1 1,0-1 0,1 1-1,-1-1 1,0 1 0,0-1 0,0 1-1,1-1 1,-1 1 0,0-1 0,0 1-1,0-1 1,0 1 0,0-1-1,0 1 1,0-1 0,0 1 0,0-1-1,0 1 1,0-1 0,0 1 0,-1-1-1,1 1 1,0-1 0,0 1 0,-2 75-360,0-34-314,2-1-1,2 0 1,1 1-1,10 45 1,-12-82 38,4-9-358,2-3 925,0-1 0,0 1 0,-1-1-1,0 0 1,-1-1 0,0 0 0,5-10 0,29-77 899,-28 66-467,1 1 0,16-28 0,14-9 778,-39 62-1125,0 10-55,5 9-114,-2 1-1,1 1 0,-2-1 0,0 1 1,-1 0-1,2 19 0,6 116-909,-6-68 397,-4-61 380,6 74-2279,-4 113 0,-4-196 825,0 0 0,1 0 0,4 22 0,-4-29-2094,-3-18 481,-8-44 1697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36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13389,'1'1'263,"0"-1"1,0 0-1,0 0 0,0 0 1,0 0-1,0 0 1,0 0-1,0 0 1,-1 0-1,1 0 1,0 0-1,0 0 1,0 0-1,0-1 1,0 1-1,0 0 0,0-1 1,0 1-1,0-1 1,-1 1-1,1-1 1,0 1-1,0-1 1,-1 0-1,1 1 1,0-1-1,-1 0 0,1 0 1,-1 0-1,1 1 1,-1-1-1,1 0 1,-1 0-1,1 0 1,-1 0-1,1-1 1,-1 2-261,0 0 1,0-1-1,0 1 1,0 0-1,0 0 0,0 0 1,0 0-1,0-1 1,0 1-1,0 0 1,0 0-1,1 0 1,-1 0-1,0 0 1,0-1-1,0 1 1,0 0-1,0 0 1,0 0-1,1 0 1,-1 0-1,0 0 1,0 0-1,0 0 1,0 0-1,0 0 1,1 0-1,-1-1 1,0 1-1,0 0 1,0 0-1,0 0 1,1 0-1,-1 0 1,0 0-1,0 0 1,0 0-1,1 1 1,-1-1-1,0 0 1,0 0-1,0 0 1,0 0-1,0 0 1,1 0-1,-1 0 1,0 0-1,0 0 1,0 0-1,0 1 1,1-1-1,9 1-172,0 1 0,0 1 0,0 0 0,0 0 0,0 1 0,-1 0 0,1 0 0,-1 1 0,0 1 0,-1-1 0,13 11-1,-19-14 203,0 0-1,0 1 1,0-1-1,0 0 0,-1 1 1,1-1-1,-1 1 1,0 0-1,1-1 0,-1 1 1,0 0-1,-1 0 1,1 0-1,0 0 0,-1 0 1,1 0-1,-1 0 0,0-1 1,0 1-1,-1 0 1,1 0-1,0 0 0,-2 5 1,-1 3 75,-1 0-1,0 0 1,0 0 0,-7 11 0,9-18-85,-129 225 469,119-204-605,12-5 55,0-19 64,1 1 0,0-1 0,0 0 0,0 1 1,0-1-1,1 0 0,-1 0 0,0 0 0,0 0 0,1 0 1,-1 0-1,1 0 0,-1 0 0,1 0 0,-1-1 0,1 1 1,-1-1-1,1 1 0,-1-1 0,1 1 0,0-1 0,-1 0 1,1 0-1,0 0 0,-1 0 0,4 0 0,58-5 21,-38 2-423,-23 3 350,0 1 1,-1-1-1,1 1 1,0-1-1,-1 1 0,1 0 1,-1-1-1,1 1 1,-1 0-1,1 0 0,-1 0 1,0 0-1,1 0 1,-1 1-1,0-1 1,0 0-1,0 0 0,0 1 1,0-1-1,1 3 1,-1-3-55,0 2 44,1 0-1,-1 0 1,0 0 0,-1 0-1,1 0 1,0 0 0,-1 0-1,0 0 1,0 0 0,1 0-1,-2 0 1,1 0 0,0 0-1,-2 5 1,1 0-28,-10 59-132,7-53 349,1 1 0,1-1 0,0 1 0,1 0 0,1 0 0,0 0 1,3 19-1,-3-32-97,1 1 0,-1-1 1,1 0-1,0 0 0,0 0 1,0 0-1,0 0 0,0 0 1,0 0-1,1 0 0,-1-1 1,0 1-1,1 0 0,0-1 1,-1 1-1,1-1 0,0 1 1,0-1-1,0 0 0,3 2 0,0-2-64,-1 1 0,1-1 0,0 0-1,0 0 1,-1 0 0,1-1 0,0 0-1,0 0 1,6-1 0,8-1-728,0-2 1,0 0 0,29-11 0,-38 11-36,1-1 0,-1-1 0,0 1 1,0-2-1,-1 1 0,15-14 0,2-1-1238,0 1-772,-2-1 0,32-36 1,-6 13-302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2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11563,'-7'3'959,"0"0"-1,1 1 1,0 0-1,0 0 1,0 0 0,-9 10-1,-32 36 1944,38-40-3006,8-10 183,1 1 0,-1 0 0,0-1 1,0 1-1,1-1 0,-1 1 0,0 0 1,1 0-1,-1-1 0,0 1 0,1 0 0,0 0 1,-1 0-1,1 0 0,-1-1 0,1 1 1,0 0-1,-1 0 0,1 0 0,0 0 1,0 2-1,18-9 678,36-28 154,5-4-244,-57 36-501,-5 4-343,-32 30-146,-2 0 116,1 2 0,-52 64 0,78-81 185,12-1-26,-1-14 47,1 0-1,0-1 1,-1 1-1,1-1 1,0 1-1,0-1 1,0 0-1,0 0 1,0 0-1,1 0 1,-1 0 0,0 0-1,0-1 1,1 1-1,-1-1 1,0 1-1,1-1 1,-1 0-1,0 0 1,1 0-1,-1 0 1,0-1-1,1 1 1,2-1-1,65-17 54,-56 13-35,56-23 63,-57 22-403,0 0 1,0 0-1,1 2 1,-1-1-1,1 2 1,23-4-1,-35 8 108,0-1 1,0 0-1,0-1 0,0 1 0,0 0 1,0-1-1,0 1 0,-1-1 0,1 1 1,0-1-1,0 0 0,-1 0 0,1 1 1,2-3-1,1 0-653,1 1-3008,4 2-2634,1-1 5146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28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12268,'4'3'7986,"-2"-1"-7896,1 0-1,-1 1 1,0-1 0,0 1-1,-1 0 1,1-1 0,0 1-1,-1 0 1,0 0 0,0 0-1,0 0 1,0 0 0,0 0-1,0 0 1,-1 1 0,0-1-1,1 0 1,-1 0 0,-1 6 0,7 42-415,17 65 1,-4-23 263,-13-60-88,6 37-1448,1-29-4665,-38-69-5520,19 22 10234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37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16079,'4'6'4826,"1"0"-3906,0 0 0,1 0 0,0-1 0,11 9 0,34 20-689,-38-27-565,-1 1 1,-1 0-1,1 0 0,-1 1 1,-1 0-1,0 1 1,13 16-1,-22-24 318,1 1 0,-1-1-1,0 1 1,-1-1 0,1 1 0,0-1 0,-1 1-1,1-1 1,-1 1 0,0 0 0,0-1-1,0 1 1,0 0 0,-1-1 0,1 1 0,0-1-1,-1 1 1,0-1 0,0 1 0,0-1-1,-2 5 1,-33 44-208,35-48 223,-35 35 113,-1-1 0,-48 36 0,25-22 75,58-49-150,0-1 0,1 0-1,-1 0 1,1 1-1,-1-1 1,1 1 0,0-1-1,0 1 1,0 0-1,0 0 1,0-1 0,0 1-1,0 0 1,0 0-1,0 3 1,1-5-22,0 1-1,0 0 1,0-1 0,1 1-1,-1 0 1,0-1 0,0 1-1,1 0 1,-1-1 0,0 1-1,1-1 1,-1 1 0,1-1 0,-1 1-1,1-1 1,-1 1 0,1-1-1,-1 1 1,1-1 0,-1 1-1,1-1 1,0 0 0,-1 1-1,1-1 1,-1 0 0,1 0-1,1 1 1,4 0 47,1 1-1,-1-1 1,1-1-1,-1 1 1,1-1 0,-1 0-1,7-2 1,28-4-184,-1-2 1,0-1-1,62-25 1,-69 21-774,-1-1 1,-1-2-1,0-1 0,38-29 0,-57 38 312,-11 8 519,0-1-1,0 1 1,0-1 0,0 1 0,0-1 0,0 1-1,0-1 1,-1 0 0,1 1 0,0-1 0,0 0-1,-1 0 1,1 0 0,0 1 0,-1-1 0,1 0-1,-1 0 1,1 0 0,-1 0 0,0 0 0,1 0-1,-1 0 1,0 0 0,0 0 0,1-2 0,-1 0-588,-6 3 740,0 0-1,0 0 0,1 1 1,-1 0-1,0 0 1,1 1-1,-1-1 0,1 1 1,-1 0-1,1 1 0,0-1 1,0 1-1,0 0 1,0 0-1,-8 8 0,7-5 88,1 0-1,0 1 1,0 0-1,0 0 0,0 1 1,1-1-1,1 1 1,-1 0-1,-3 14 1,-1 9 156,3 1 0,0-1 1,2 1-1,1 53 1,-1 129-1010,0-2-5462,0-193 3042,-10-18-786,9-8 62,8-21 805,14 0 2222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37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14542,'1'6'613,"0"0"0,0 0 0,0 0 0,-1 1 0,0-1 0,0 0 1,-1 0-1,0 0 0,0 0 0,0 0 0,-1 0 0,-2 6 0,-12 27 407,-13 20-2690,-2-2 0,-2-1 1,-63 81-1,50-95 1126,46-41 565,-1-1 0,1 0 0,-1 1 1,1-1-1,-1 0 0,1 1 0,-1-1 0,1 0 1,-1 0-1,1 1 0,-1-1 0,1 0 0,-1 0 1,1 0-1,-1 0 0,1 0 0,-1 0 0,0 0 1,1 0-1,-1 0 0,1 0 0,-1 0 0,1 0 0,-1 0 1,0 0-1,1 0 0,-1-1 0,1 1 0,-1 0 1,1 0-1,-1-1 0,0 0 0,-2 0 1730,5-1-1627,1 0-1,0 0 1,-1 0-1,1 0 1,0 0-1,0 1 1,0 0-1,1-1 1,-1 1-1,0 0 1,0 0-1,1 1 1,-1-1-1,0 1 1,5 0-1,-2 0-210,0 1 0,0 1-1,0-1 1,0 1 0,-1 0-1,1 1 1,-1-1 0,8 6 0,25 17-1331,-1 2 1,66 61-1,-56-46 2072,-45-40 174,-2-19-418,1-1-1,0 1 1,2 0 0,0 0 0,0 0-1,2 0 1,0 0 0,1 1 0,1 0-1,0 0 1,1 0 0,1 1-1,18-23 1,13-13-149,2 2 1,64-57-1,-83 83 127,76-73 589,-95 92-812,-4 4-160,1 0 0,0 0 0,-1 0 0,1 0 0,0 0 0,-1-1 0,1 1 0,0 0 0,-1 0 0,1 1 0,0-1 0,-1 0 0,1 0 0,0 0 0,-1 0 0,1 1 0,0-1 0,-1 0 0,1 1 0,0-1 0,-1 0 0,1 1 0,-1-1 0,1 1 0,-1-1 0,1 1 0,-1-1 0,1 1 0,-1-1 0,1 1 0,-1 0 0,7 24-240,-5-15 145,8 47-1033,-2-1 1,0 110-1,-7-129 791,7 418-1259,-8-430 1873,1 1 0,1-1 0,2 0 0,5 26 0,-8-48-190,0 0-1,0-1 1,-1 1 0,2 0 0,-1-1 0,0 1-1,0-1 1,1 1 0,-1-1 0,1 1 0,0-1 0,0 0-1,0 0 1,0 0 0,0 0 0,0 0 0,1-1 0,-1 1-1,1-1 1,-1 1 0,1-1 0,-1 0 0,1 0 0,0 0-1,-1 0 1,1 0 0,0-1 0,0 1 0,0-1 0,0 0-1,-1 0 1,1 0 0,0 0 0,0 0 0,0-1-1,0 1 1,0-1 0,3-1 0,9-3 196,0-1 1,0 0-1,-1-1 1,0 0-1,16-12 0,-5 5-3,-1-2 1,-1-1-1,-1 0 0,0-2 0,-1-1 0,-2 0 0,0-1 0,-1-1 0,20-32 0,-36 52-360,-1-1 0,0 0-1,1 0 1,-1 1 0,0-1-1,0 0 1,0 0 0,-1 0 0,1 0-1,-1 0 1,0 0 0,0 0 0,0 0-1,0 0 1,0-1 0,-1 1 0,1 0-1,-1 0 1,0 1 0,0-1-1,0 0 1,0 0 0,0 0 0,-1 0-1,1 1 1,-1-1 0,0 1 0,0-1-1,0 1 1,0 0 0,0 0 0,0 0-1,-1 0 1,1 0 0,-1 0-1,1 0 1,-6-2 0,-11-5-1383,0 0 1,-1 1-1,0 0 1,-30-5-1,26 6 171,-196-66-9331,99 19 5376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7:44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1966 26 14093,'3'0'631,"1"0"0,-1 0 0,1-1-1,-1 0 1,1 0 0,-1 0 0,0 0-1,1 0 1,3-3 0,12-7 407,-16 8-1583,0 2 631,-34 2 1382,-23 19-355,1 2 0,-90 51 0,38-18-758,72-38-314,-502 269 310,462-240-303,2 3 0,2 3-1,3 3 1,2 3-1,-57 68 1,71-64-34,3 2-1,-43 77 1,-64 147-63,121-223-12,-38 65-340,60-114 7,0 1 0,0-2 0,-2 1 0,0-2-1,-19 18 1,26-30-1549,1 0 0,-1-1-1,0 1 1,1-1-1,-11 1 1,12-2 1891,-8 0-5675,-3-12 3152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7:45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11883,'66'159'8520,"11"84"-7582,-65-201-536,-8-30-282,0 1 119,0 1 0,0-2 1,2 1-1,8 15 0,-12-25-142,0 1-1,1-1 0,-1 1 0,1-1 0,0 0 1,0 0-1,0 0 0,0-1 0,1 1 1,-1-1-1,1 0 0,0 0 0,-1 0 0,1 0 1,0-1-1,0 1 0,0-1 0,8 1 1,3 0 43,1-2 0,-1 0 0,0-1 1,0 0-1,1-1 0,-1-1 0,21-6 1,111-44-1756,-90 30 191,64-31-3288,-2-4-1,-3-6 1,119-88-1,-76 49 592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7:54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1431 8803 12460,'0'0'8269,"0"1"-8303,0 0 0,1 1-1,-1-1 1,1 1 0,-1-1 0,1 0 0,0 0 0,0 1-1,-1-1 1,1 0 0,0 0 0,0 0 0,0 0 0,2 2-1,69 29 83,2-2 0,1-4 0,127 27-1,248 22 485,-358-62-496,1129 98 28,373-62-582,-456-7 1238,407 45-192,-1305-74-458,469 27 9,581 27-67,-972-56-41,1469 20 709,-1051-41-74,1082-39 262,974-73-329,-1843 130-543,-2 46-17,-870-49 25,733 33-2,186 14-10,-646-27 59,562-29 0,-681-15-28,759-47 82,836-57 685,-1117 40-494,-180 17-58,-381 49-280,174-44 0,-266 47 218,-2-2 0,0-3 0,-1-3 0,-1-1 0,-1-3 0,63-42-1,-82 43-149,-2-2-1,0 0 0,-2-2 0,-2-1 0,0-2 1,-2 0-1,-1-1 0,-2-2 0,20-43 0,9-32 20,61-203 0,-50 106-816,-10-2-1,-8-2 1,23-337 0,-27-375-3508,-31 307 4436,-17 411 255,-42-243 0,14 170-221,15 7 1154,14-25 1169,4 223-1900,-33-320 699,-112-173-582,105 423-746,27 89 9,-2 1 1,-2 1 0,-3 1-1,-2 1 1,-2 1 0,-3 1-1,-1 2 1,-2 1 0,-79-78-1,-18-2-309,-249-185 0,288 247 22,-2 4 1,-3 5 0,-2 3-1,-111-38 1,92 49 78,-1 5 1,-2 6-1,-2 4 1,0 6-1,-198-5 1,-467 64-791,-531 56 1287,32-38 667,173 37-1035,655-42 38,-302 42 94,47-26 428,389-56-234,1-15 1,0-14-1,-336-60 1,524 49-8,2-7 0,1-5 0,2-6 1,2-6-1,3-5 0,-149-91 0,-815-423 204,390 282-465,503 219 30,-334-70-1,-497 9 24,-9 84 2,992 45-28,-1591-6 114,5 112-175,557 55-72,9 52-13,-9 1 94,525-116 222,-664 128 57,20 70-202,455-28 8,615-211-26,3 6-1,2 5 0,-193 146 1,245-157-9,3 2 0,2 3 0,3 3 0,3 2 0,3 3 0,3 2 0,-46 87 0,37-42 5,4 3 0,6 2 0,5 2 0,-29 136 1,-130 786 189,59 9 185,73-233-207,85 3-12,5-637-150,8-1-1,69 245 1,-54-291-68,6-2 1,6-2 0,117 209 0,-120-256-8,4-3 0,4-2 1,3-3-1,130 127 0,-141-161-1207,3-1 0,110 68-1,-113-84-1759,2-2-1,1-3 1,100 32-1,-130-49 1652,0-2-1,0-1 1,1 0-1,-1-2 0,1-2 1,36-1-1,-49-2 758,0 0 1,-1-1-1,0-1 1,21-9-1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01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595 10 13517,'-3'-4'8285,"3"4"-8233,0-1 0,0 1-1,0 0 1,-1-1 0,1 1 0,0 0 0,0-1-1,-1 1 1,1 0 0,0-1 0,-1 1 0,1 0-1,0 0 1,-1 0 0,1-1 0,-1 1 0,1 0 0,0 0-1,-1 0 1,1 0 0,-1 0 0,1 0 0,0-1-1,-1 1 1,1 0 0,-1 0 0,1 0 0,0 0-1,-1 1 1,1-1 0,-1 0 0,1 0 0,-1 0-1,1 0 1,-1 1 0,-16 14 625,-19 45-920,18-28 400,-78 118 139,-194 230 0,217-315-1684,71-64 1318,2 0-18,-1 1-1,0-1 1,0 0 0,1 0-1,-1 0 1,0-1 0,0 1-1,0 0 1,0 0-1,0 0 1,0-1 0,0 1-1,-1-1 1,1 1-1,0-1 1,0 1 0,0-1-1,-1 1 1,1-1 0,0 0-1,0 0 1,-1 0-1,1 0 1,0 0 0,0 0-1,-1 0 1,1 0 0,0 0-1,-1-1 1,1 1-1,0 0 1,0-1 0,-2 0-1,-2-8-1656,3-2 1096,2 0 0,-1-1 1,1 1-1,1 0 0,0 0 0,4-17 1,22-76-1401,-8 34 2516,-18 66-319,0-1 1,0 0 0,1 1 0,-1-1 0,1 1 0,0 0 0,0-1 0,1 1 0,-1 0-1,1 0 1,0 1 0,4-5 0,-5 6-98,0 1 1,0 0-1,1 0 1,-1 0-1,0 0 0,0 0 1,1 1-1,-1-1 0,0 1 1,1 0-1,-1-1 1,1 1-1,-1 0 0,0 0 1,1 1-1,-1-1 0,1 0 1,-1 1-1,0 0 0,1-1 1,-1 1-1,0 0 1,0 0-1,0 0 0,0 0 1,0 1-1,2 1 0,41 22 717,-2 2 0,-1 3 0,-1 1 0,-2 2 0,44 47-1,-81-78-833,-1-1 0,0 0-1,0 0 1,1 0 0,-1 0-1,0 0 1,1 0-1,-1 0 1,1 0 0,0 0-1,-1 0 1,1-1 0,-1 1-1,1-1 1,2 1-1,1 0-344,-5-1 372,0 0 1,0 0-1,0 0 0,0 0 0,0-1 1,0 1-1,0 0 0,0 0 0,0 0 1,0 0-1,0 0 0,0-1 1,0 1-1,0 0 0,0 0 0,0 0 1,0 0-1,0-1 0,0 1 1,0 0-1,0 0 0,0 0 0,0 0 1,0 0-1,0-1 0,1 1 0,-1 0 1,0 0-1,0 0 0,0 0 1,0 0-1,0 0 0,0 0 0,1 0 1,-1-1-1,0 1 0,0 0 0,0 0 1,0 0-1,0 0 0,1 0 1,-1 0-1,0 0 0,0 0 0,0 0 1,0 0-1,0 0 0,1 0 0,-1 0 1,0 0-1,0 0 0,0 0 1,0 0-1,1 0 0,-1 0 0,0 0 1,0 0-1,0 1 0,0-1 0,0 0 1,0 0-1,1 0 0,12-56-7648,-2-24 245,-13 21 5985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01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3107,'3'-4'520,"0"0"-1,0-1 1,-1 0 0,0 1-1,0-1 1,0 0 0,0 0 0,-1 0-1,0 0 1,0 0 0,0 0-1,-1 0 1,1-10 0,4-25 2523,-4 36-1815,2 5-1113,0-1 1,-1 1-1,1 0 1,0 0-1,0 0 1,0 0-1,-1 0 1,1 0-1,0 1 1,-1 0-1,1-1 1,-1 1-1,0 0 1,0 0-1,0 0 1,0 0-1,0 1 1,0-1-1,0 1 1,-1-1-1,1 1 1,-1-1-1,2 4 1,5 12-50,0 0 0,7 29 1,-9-26 85,17 53-154,-3 2 1,-3 0-1,-4 1 1,-3 0-1,-3 0 1,-5 119-1,-16-116-719,14-80 677,-1 1-1,1-1 0,-1 1 0,1-1 1,-1 1-1,0-1 0,1 1 0,-1-1 1,0 0-1,0 0 0,1 1 0,-1-1 1,0 0-1,0 0 0,1 0 0,-1 0 1,0 0-1,0 1 0,1-2 0,-1 1 1,0 0-1,0 0 0,0 0 0,1 0 1,-1 0-1,0-1 0,0 1 0,1 0 1,-1-1-1,0 1 0,1 0 0,-1-1 1,-1 0-1,0-2-167,0 1 75,-1 0-1,1-1 1,0 0 0,1 0 0,-1 1-1,0-1 1,1 0 0,-1 0-1,1-1 1,0 1 0,0 0 0,0 0-1,0-6 1,-6-57-1529,5 49 1238,0-11 80,1 0 0,0-1-1,3 1 1,8-54 0,-6 65 399,1 1 0,0-1-1,1 1 1,1 0 0,0 0 0,1 1 0,1 0-1,1 1 1,16-21 0,33-31 983,-25 30 617,29-42 1,-53 64-1329,-1 0 0,0-1 0,-2 0 0,1-1 0,-2 0 0,9-30 0,14-60 1124,-28 103 1089,1 9-2238,17 67-60,-3 0-1,12 125 1,-18-109-636,41 442-6008,-36-424 38,-14-98 2807,-4-16 459,-10-22 1533,13 27 1550,0 0-1,0 0 1,1 0 0,-1 0-1,0 0 1,1 0 0,-1 0 0,1 1-1,0-1 1,0 0 0,-1 0-1,3-3 1,-3 5 19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0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121 104 8808,'7'-2'736,"-1"-2"0,0 1 0,0-1 0,-1 0 0,1 0 0,-1 0 0,8-8 0,-8 7-262,0 0 1,0 0-1,0 1 1,1 0-1,0 0 1,10-4-1,0 1-259,0 2 1,0 0-1,1 1 0,0 0 0,0 1 1,0 1-1,27 1 0,-33 1-147,0 1 0,1 0 0,-1 1-1,0 0 1,0 1 0,0 0 0,0 0 0,-1 1-1,1 1 1,-1 0 0,17 11 0,-25-15-53,-1 0 1,0 0-1,1 1 1,-1-1-1,0 0 1,1 1-1,-1-1 1,0 1-1,0-1 1,0 1 0,0-1-1,0 1 1,-1 0-1,1-1 1,0 4-1,1 0 30,-2-5-39,1 1-1,-1-1 0,0 0 0,1 1 0,-1-1 0,0 1 0,0-1 1,0 0-1,0 1 0,1-1 0,-1 1 0,0-1 0,0 1 0,0-1 0,0 1 1,0-1-1,0 0 0,0 1 0,0-1 0,0 1 0,0-1 0,0 1 1,-1-1-1,1 1 0,0-1 0,-1 1 0,-2 9 36,-1-1-1,-1 0 0,1 0 1,-2 0-1,1-1 0,-1 1 1,-13 13-1,-62 56 169,33-35-31,-41 52-79,78-83-129,1 2 0,0 0 0,1 0 1,1 0-1,-11 25 0,12 7-109,14-40 54,0-3 83,2 0 0,-1-1 0,0 0-1,0 0 1,1-1 0,-1 0 0,0-1 0,16 0 0,69-15 291,-68 10-265,-1 0 0,41-1 0,-61 31-265,-8-17 184,1 1 0,-1 0-1,-1-1 1,0 0 0,0 0 0,-1 0-1,1-1 1,-13 12 0,4-3-20,-71 78 109,-156 131 0,196-185 101,39-35-113,-5 5 65,1-1 0,0 1 0,-17 22 0,26-31-69,0 0 1,0 0 0,1 0-1,-1 0 1,0 0 0,0 0-1,1 0 1,-1 0-1,1 1 1,-1-1 0,1 0-1,-1 0 1,1 0 0,0 1-1,0-1 1,-1 0 0,1 0-1,0 1 1,0-1 0,0 0-1,1 1 1,-1-1 0,0 0-1,0 0 1,1 1 0,-1-1-1,0 0 1,1 0 0,-1 0-1,1 0 1,0 1 0,-1-1-1,1 0 1,0 0-1,0 0 1,0 0 0,0-1-1,0 1 1,0 0 0,0 0-1,0 0 1,0-1 0,0 1-1,0 0 1,0-1 0,0 1-1,1-1 1,-1 0 0,0 1-1,0-1 1,1 0 0,-1 0-1,0 0 1,0 0 0,3 0-1,16 3 133,1-1 0,0-1 0,0 0 0,-1-2 0,29-4 0,111-26 357,-105 19-422,222-62-1901,-98 9-3562,-164 59 4102,-1-2 0,0 0 0,0 0 0,-1-1 0,21-19 0,-28 24 723,1-2-223,0 0-1,-1 0 0,0 0 0,0-1 0,0 0 1,-1 0-1,0 0 0,-1-1 0,5-10 0,17-13 95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02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14157,'6'1'913,"0"-1"-1,0 1 0,-1 0 0,1 1 0,0-1 0,-1 1 0,1 0 0,-1 1 1,10 5-1,49 36 1239,-21-12-3051,-7-8-116,62 55 0,-88-70 934,0 1 1,-1-1-1,0 2 0,-1-1 1,0 1-1,0 0 0,-1 1 0,-1 0 1,0 0-1,8 24 0,-13-33 92,-1 0 0,0 0 0,0 0 0,0 0 0,0 0-1,-1-1 1,1 1 0,-1 0 0,0 0 0,1 0 0,-1-1 0,-1 1 0,1 0 0,0-1 0,0 1-1,-1-1 1,0 1 0,1-1 0,-1 0 0,0 1 0,0-1 0,0 0 0,-1 0 0,1-1 0,-3 3-1,-8 5-15,-1-1-1,0 0 1,-20 9-1,22-12 0,-163 68-427,-18 8 46,192-80 395,1-1 0,-1 1 0,1 0 0,-1-1 0,1 1 0,-1 0-1,1-1 1,0 1 0,-1 0 0,1 0 0,0 0 0,-1-1 0,1 1 0,0 0 0,0 0 0,0 0-1,0 0 1,0 0 0,0-1 0,0 1 0,0 0 0,0 0 0,0 0 0,1 0 0,-1 0-1,0-1 1,1 1 0,-1 0 0,0 0 0,1-1 0,-1 1 0,1 0 0,0 0 0,-1-1-2,2 2 10,1 0-1,0 0 1,-1-1-1,1 0 0,0 1 1,0-1-1,-1 0 0,1 0 1,0 0-1,0-1 1,0 1-1,0-1 0,0 0 1,0 0-1,1 0 0,-1 0 1,4-1-1,11 2 42,63 2-443,0-3 0,-1-4 0,1-3 0,-1-3 0,103-28 0,-104 12-853,-76 25 1138,-1 0 1,1 0 0,0 0-1,0 0 1,-1-1 0,1 1-1,0-1 1,-1 0 0,0 1-1,1-1 1,-1 0 0,0-1-1,0 1 1,0 0 0,0 0-1,-1-1 1,1 0 0,-1 1-1,1-1 1,-1 0-1,0 1 1,1-5 0,-7 0-321,-2 3 441,-1 1 0,1 0-1,-1 0 1,0 1 0,1 0-1,-1 1 1,0-1 0,0 2 0,0-1-1,0 1 1,0 0 0,0 0 0,0 1-1,0 0 1,0 1 0,0 0-1,0 0 1,1 1 0,-1 0 0,-12 7-1,4-3 165,1 1 0,0 1 0,0 1-1,1 0 1,0 1 0,1 0 0,0 1-1,1 1 1,-12 15 0,6 0 12,0 1 0,2 1 0,1 0 0,1 1 0,2 1 0,-10 40 0,-35 205 147,42-190-303,-39 180-986,25-151-3290,24-100 1555,4-57-5644,-1-21 5310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03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0 9865,'5'7'3796,"-2"0"-3577,-1 0 0,0 0-1,0 0 1,0 0 0,-1 0 0,0 0-1,-1 0 1,1 1 0,-1-1 0,-1 0 0,1 0-1,-1 1 1,0-1 0,-1 0 0,-3 10 0,-7 22 590,-25 55 0,21-57-741,-1-1 0,-2-1 0,-1-1 0,-1-1 0,-2-1 0,-43 47 0,63-76-18,0 0 0,0 0 0,-1 0 0,1 0 0,-1 0 1,0-1-1,0 0 0,0 1 0,0-1 0,0-1 1,0 1-1,0-1 0,0 1 0,-8 0 0,11-3-29,-1-1 0,1 1-1,0 0 1,0-1 0,0 1-1,0-1 1,0 1 0,1-1-1,-1 1 1,0-1 0,1 0-1,-1 1 1,1-1 0,0 0-1,-1-2 1,1 4-15,0-3-1,0 0 1,0 0 0,0 0-1,0 0 1,1 0 0,-1-1-1,1 1 1,0 0 0,0 0 0,0 1-1,0-1 1,0 0 0,1 0-1,-1 0 1,3-2 0,2-7-23,-5 10 5,0 1 0,0-1 0,0 0 1,0 1-1,0 0 0,0-1 0,0 1 0,1 0 0,-1-1 0,0 1 0,1 0 0,-1 0 0,1 0 0,-1 0 0,1 0 0,0 1 0,-1-1 0,1 0 0,0 1 0,-1-1 0,1 1 0,0 0 1,0-1-1,0 1 0,-1 0 0,4 0 0,-1 0-16,0 1 1,0-1-1,0 1 1,0 0-1,0 0 1,0 0-1,-1 0 0,1 1 1,7 3-1,13 13-6,0 2 0,-1 0 0,-1 2 0,-1 0-1,36 49 1,25 27-33,-82-97-9,0-1 0,0 1-1,1 0 1,-1-1 0,0 0-1,1 1 1,-1-1 0,0 1-1,1-1 1,-1 1 0,1-1-1,-1 0 1,1 1 0,-1-1-1,1 0 1,-1 1 0,1-1-1,-1 0 1,1 0 0,-1 0-1,1 1 1,-1-1 0,1 0-1,0 0 1,-1 0 0,1 0-1,-1 0 1,2 0 0,-4-18-975,-23-47 616,15 40 98,4 6 407,2-1-1,0 1 1,1-1-1,1 0 1,1 0 0,1 0-1,1 0 1,0 1-1,2-1 1,0 0-1,1 1 1,1-1-1,1 1 1,1 0-1,14-28 1,-11 26 19,1 1-1,0 1 1,2 0 0,0 0-1,2 2 1,0-1 0,0 2-1,2 0 1,0 1 0,0 1-1,2 0 1,0 1 0,31-15 0,-47 26-36,0 1 0,-1-1 1,1 1-1,0 0 0,0 0 0,0 0 1,0 1-1,0-1 0,0 1 1,0 0-1,0-1 0,0 1 1,0 0-1,0 1 0,0-1 1,0 1-1,0-1 0,0 1 1,0 0-1,0 0 0,-1 0 1,1 0-1,0 1 0,5 2 1,-4 1 10,1 0 1,-1 0 0,0 0-1,0 1 1,0-1 0,-1 1-1,0 0 1,0 0 0,-1 0-1,5 13 1,5 25-333,-2 1-1,-1 0 1,-2 1-1,-3-1 1,-1 68-1,-30 229-1654,8-201 1655,5-53 768,-1 108 0,14-195-436,1 1 0,0 0 0,0-1 0,0 1 1,0 0-1,0-1 0,0 1 0,0 0 0,0-1 1,1 1-1,-1-1 0,0 1 0,1 0 0,0-1 1,-1 1-1,1-1 0,0 1 0,0-1 0,0 0 1,0 1-1,0-1 0,0 0 0,0 0 0,0 0 1,0 1-1,1-1 0,-1 0 0,0-1 0,1 1 1,-1 0-1,1 0 0,-1-1 0,1 1 0,-1 0 0,1-1 1,0 0-1,-1 1 0,1-1 0,-1 0 0,1 0 1,0 0-1,-1 0 0,1 0 0,0 0 0,-1 0 1,1-1-1,0 1 0,-1-1 0,4-1 0,8-2 273,1-2-1,-1 0 0,0 0 1,18-13-1,-27 17-295,43-31 363,-1-1-1,-1-2 1,-2-2 0,42-50-1,-69 70-478,0-1 1,-2-1-1,0-1 0,11-23 0,-23 41-62,0-1 0,0 1 0,-1-1 0,1 0 0,-1 0 0,0 0 0,0 0-1,0 0 1,-1 0 0,0 0 0,1 0 0,-1 0 0,-1-6 0,0 8-69,0-1 0,0 0-1,0 1 1,0 0 0,0-1 0,0 1 0,-1 0 0,1-1 0,-1 1 0,1 0 0,-1 0 0,0 0 0,0 1 0,0-1 0,0 0 0,-3-1 0,-5-3-599,-1 2 0,0-1 0,-1 1 0,1 1 0,-1 0 0,1 0 0,-1 1-1,-15 0 1,-238-16-7859,93 2 6310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29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8968,'-1'0'132,"1"-1"0,0 1-1,0 0 1,0-1 0,-1 1-1,1-1 1,0 1 0,0-1-1,0 1 1,0 0 0,0-1-1,0 1 1,0-1 0,0 1-1,0-1 1,0 1 0,0-1-1,0 1 1,0 0 0,0-1-1,0 1 1,0-1 0,0 1-1,1-1 1,-1 1 0,0 0-1,0-1 1,1 1 0,-1-1-1,0 1 1,0 0 0,1-1-1,16 2 3653,17 1-2095,-23-3-1593,0-1 0,0 2 0,1-1 0,-1 1 0,0 1 0,1 0 0,-1 1 0,0 0 1,0 1-1,0 0 0,18 8 0,-26-9-39,1 0-1,-1 0 1,0 0 0,-1 0-1,1 1 1,0-1 0,-1 1 0,1 0-1,-1-1 1,0 1 0,0 0-1,0 0 1,0 1 0,0-1 0,-1 0-1,1 1 1,-1-1 0,0 1-1,0-1 1,0 1 0,-1-1 0,1 1-1,-1-1 1,0 1 0,0 0-1,0-1 1,-1 1 0,0 4 0,-1 4 92,0 1 0,-1-1 1,0 0-1,-1 0 1,-1 0-1,-9 18 0,-14 19-445,-48 62-1,-3-12-3556,72-89 3557,7-9-15,-1 0 0,0 0 0,1 0-1,-1 0 1,0-1 0,0 1 0,1 0 0,-1 0 0,0 0 0,0-1-1,0 1 1,0 0 0,0-1 0,0 1 0,0-1 0,0 1 0,0-1 0,0 1-1,0-1 1,-1 0 0,1 0 0,0 1 0,0-1 0,0 0 0,0 0-1,-2 0 1,-2-16-6367,6 6 4121,-1-32 2306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12172,'2'4'555,"0"0"1,0-1 0,0 1 0,0 0 0,1-1 0,-1 1 0,1-1 0,0 0 0,0 0 0,0 0-1,6 4 1,-6-6-520,1 1 0,-1-1 0,1 0 0,-1 0 0,1 0 0,-1-1 0,1 1 0,0-1 0,5 0 0,58-2 350,-1-3 0,0-3 0,89-22 0,-52 2-1548,134-54 1,-231 79 630,0 0 0,0 0 0,-1 0 0,1-1 0,-1 0 0,9-9 0,11-7-2463,-21 17 2653,1 0-366,-1 0 0,1-1 0,0 0 0,-1 1 0,0-2-1,0 1 1,0 0 0,0-1 0,-1 0 0,4-6 0,18-12-2886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2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9673,'-5'3'420,"0"1"0,0-1 0,0 1 0,1 0 0,0 0 0,0 1 0,0-1-1,0 1 1,0 0 0,1 0 0,0 0 0,0 0 0,1 1 0,-1-1 0,1 1 0,0-1 0,-1 10 0,-14 29 370,4-13-657,1 1 0,2 1 0,1 0 0,1 0-1,2 1 1,1 0 0,2 0 0,1 51-1,3-65-147,1 1 1,0-1-1,1 0 0,2 0 0,0-1 0,1 1 0,1-1 0,0 0 0,2-1 0,0 0 0,1 0 0,1-1 0,0 0 0,1-1 0,23 23 0,-28-32-152,-1-1 1,2 0-1,-1-1 1,0 0-1,1 0 0,0 0 1,0-1-1,1 0 1,-1-1-1,1 0 0,0 0 1,0 0-1,0-2 1,0 1-1,0-1 0,0 0 1,0-1-1,0 0 1,1 0-1,-1-1 1,12-3-1,-6 0-160,0-1 0,0 0-1,-1-1 1,0-1 0,0-1 0,0 0 0,-1 0 0,0-1-1,-1-1 1,0 0 0,18-21 0,8-11 723,43-64 0,-57 69 972,-1-1-1,23-52 1,-25 35 1867,-44 50-2247,23 5-975,0-1 0,-1 1-1,1 0 1,-1 0 0,1 0 0,-1 0 0,1 0 0,0 0 0,-1 0 0,1 0 0,-1 1 0,1-1 0,0 0 0,-1 0-1,1 0 1,0 0 0,-1 0 0,1 1 0,-1-1 0,1 0 0,0 0 0,-1 1 0,1-1 0,0 0 0,0 1 0,-1-1-1,1 0 1,0 1 0,0-1 0,-1 1 0,-17 18-30,1 1-1,1 0 1,1 1 0,0 1-1,2 0 1,1 1 0,0 1-1,2 0 1,1 0 0,0 1-1,2 0 1,1 0 0,1 1-1,2 0 1,-2 30 0,10-50-266,-3-5 263,1-1 0,-1 1 0,0 0 0,0-1 1,1 0-1,-1 1 0,0-1 0,1 0 0,-1 0 1,0-1-1,1 1 0,-1 0 0,0-1 0,0 1 1,1-1-1,-1 0 0,4-1 0,-1-1 24,0 0-1,-1 0 1,1-1 0,-1 1-1,0-1 1,0 0 0,5-6-1,8-12 291,-2-1 0,20-38 1,-11 18 399,-22 40-594,-1 0 1,1 0-1,0 0 1,1 1-1,-1-1 1,0 1-1,1-1 0,-1 1 1,1 0-1,4-3 1,3 6 150,11 16-312,0 0 0,-1 2 0,-1 0 0,23 30 0,-1-2-1828,-36-42-909,0-5-1312,-4 0 3878,1 0 0,-1 0-1,0 0 1,0-1 0,1 1 0,-1-1 0,0 1 0,0-1 0,0 1 0,0-1 0,1 1-1,-1-1 1,0 0 0,0 0 0,0 1 0,-1-1 0,1 0 0,0 0 0,0 0 0,0 0 0,-1 0-1,1 0 1,0-1 0,-1 1 0,1 0 0,-1 0 0,1-2 0,2-5-739,-1 0 1,-1 1 0,1-1-1,-2 0 1,1-10 0,-7-40-557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2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12812,'-3'67'5727,"1"-40"-5249,1 1 0,2-1 0,4 34 0,169 656-2896,-172-711 2475,17 43 660,-16-46-450,10-81-256,-11 67-79,25-160-812,-22 149 939,1 1 1,0 0-1,2 0 0,1 1 0,19-34 0,-27 51-27,1 0-1,0 0 1,-1 0 0,1 0-1,0 1 1,1-1 0,-1 1-1,0 0 1,1 0 0,-1 0-1,1 0 1,0 0 0,0 0-1,-1 0 1,1 1 0,0 0-1,1 0 1,-1-1 0,0 2-1,0-1 1,0 0 0,1 1-1,-1-1 1,0 1-1,0 0 1,6 1 0,-5 0 2,1 0 0,-1 1 1,0 0-1,0 0 0,0 0 0,0 1 1,0-1-1,-1 1 0,1 0 0,-1 0 1,0 0-1,0 0 0,0 1 0,0-1 1,0 1-1,-1 0 0,0 0 0,4 8 1,-2-2 43,0 0 0,0 0 0,-1 0 0,-1 0 0,0 1 0,0-1 0,-1 1 0,0-1 0,-1 1 0,0 0 0,-1-1 0,0 1 1,0-1-1,-2 1 0,1-1 0,-1 0 0,-8 20 0,-3-2-1119,-1 0-1,-1-1 1,-1-1 0,-38 45 0,47-62 72,-1-1 1,0 1 0,-1-2 0,0 1 0,-11 6-1,-1 1-1042,15-10 1156,0 0-1,-1-1 1,0 1 0,0-1-1,0-1 1,0 1 0,-1-2-1,-10 4 1,-9 8 177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3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8808,'30'38'3524,"-30"3"-65,13 31-2658,5 23-897,2 14-289,2 4-351,4 8-418,-5-10-351,-3-12-193,6-14-512,-16-32-704,22 9-450,-10-21 834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3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36 431 4196,'7'-8'933,"0"-1"0,1 1 1,0 1-1,1 0 0,-1 0 0,16-9 1,33-28 2281,-48 34-2550,0-2 0,-1 1 0,0-1 0,-1 0 0,0 0 0,-1-1 0,0 0 0,-1 0 0,0-1 1,4-27-1,-7 35-619,-1 1 0,0-1 0,0 0 0,-1 0 0,0 0 0,0 0 1,0 1-1,-1-1 0,0 0 0,0 0 0,0 0 0,-1 1 0,0-1 0,0 1 1,0-1-1,-1 1 0,0 0 0,0 0 0,0 0 0,0 0 0,-1 1 0,0-1 1,0 1-1,0 0 0,-1 0 0,1 0 0,-1 1 0,-9-6 0,11 8-93,1 0 0,-1 0-1,1 0 1,-1 0 0,1 0 0,-1 1-1,0-1 1,0 1 0,1 0-1,-1 0 1,0 0 0,0 0-1,1 0 1,-1 1 0,0-1-1,1 1 1,-1 0 0,0-1 0,-3 3-1,1 0-13,0 0 0,0 0-1,0 1 1,1-1 0,-1 1 0,1 0-1,0 0 1,-7 10 0,2-1 67,1 0-1,0 1 1,1 0 0,0 0 0,1 1-1,-5 18 1,6-16 101,2 1 0,0 0 0,1-1 0,0 1 0,2 0 0,0 0 0,1 0 0,1 0 0,0-1 0,8 29 0,-7-37-263,1 0-1,0 1 0,0-1 0,1-1 0,0 1 0,0-1 1,1 0-1,12 14 0,-11-16-347,-1-1 1,1 1-1,0-1 0,0 0 1,1-1-1,-1 1 0,1-2 1,0 1-1,0-1 0,0 0 1,11 2-1,-7-3-632,0 0 1,0-1-1,-1 0 1,1-1-1,0 0 0,0-1 1,0 0-1,0-1 0,0 0 1,16-6-1,-24 6 873,0-1 0,0 1-1,0-1 1,0 0-1,0 0 1,-1-1 0,1 1-1,3-5 1</inkml:trace>
  <inkml:trace contextRef="#ctx0" brushRef="#br0" timeOffset="1">660 110 16496,'16'26'4836,"19"2"-191,-9-12-4133,14 3-1601,-12-19-480,27 16-513,-25-28-321,19 12-608,-19-8-896,-4-11-642,4 19 321,-30-26 577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4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8296,'8'18'3876,"33"19"-321,-5-13-2626,3-8-1282,9-4-992,0-12-1121,9 14-1058,-21-32-287,27 18-97,-35-30 2659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4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416 109 15375,'0'-60'8787,"-1"57"-8740,0 0 1,0 0 0,0 1 0,0-1 0,-1 0-1,0 1 1,1-1 0,-1 1 0,0-1 0,0 1-1,0 0 1,-1 0 0,1 0 0,0 0 0,-1 1-1,1-1 1,-1 0 0,0 1 0,0 0 0,1 0-1,-5-2 1,-2 3-169,1-1 0,0 1 0,-1 1-1,1 0 1,-1 0 0,1 0 0,0 1 0,0 0-1,0 1 1,0 0 0,0 0 0,1 1 0,-14 8-1,-7 6 161,0 1 0,-26 24 0,41-32 73,0 1 0,1 0 0,1 0 0,0 2 1,1-1-1,0 1 0,1 1 0,-8 16 0,13-21-84,-1 1 0,2 0-1,-1 0 1,2 0 0,-1 0 0,2 0 0,-1 1 0,1-1-1,1 0 1,0 1 0,1-1 0,0 1 0,3 10 0,5 11-46,0-2 0,3 1 0,0-1 1,2-1-1,28 44 0,106 137-56,-31-49 164,-85-113-246,25 54 1,-49-87-392,-1-1 1,-1 1 0,0 1-1,-1-1 1,-1 1 0,-1 0-1,3 33 1,-6-44-1,-1-1 0,0 1 1,0 0-1,0-1 0,0 0 0,-1 1 0,0-1 0,0 0 0,-1 0 0,1 0 0,-1 0 1,0-1-1,0 1 0,-1-1 0,1 1 0,-1-1 0,0 0 0,0-1 0,-1 1 0,1-1 1,-1 1-1,1-1 0,-1-1 0,0 1 0,0-1 0,0 0 0,-1 0 0,1 0 0,0-1 1,-1 0-1,1 0 0,-1 0 0,1-1 0,-1 1 0,-9-2 0,-48-17-24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0 284 13581,'42'0'4868,"-10"-8"-31,23-16-2435,5 19-1857,-1-9-609,6-4-481,13 10-576,-17-20-705,16 18-672,-21-16-833,1-5-1345,-5 15-33,-20-22 161,5 24 1633,-37-29 2915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5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7879,'14'30'3393,"-1"0"0,10 37 0,-8-23-2900,14 44 316,25 132-1,-48-156 104,-10-31 240,4-32-1057,-1 0-1,1-1 1,0 1-1,-1 0 1,1 0 0,0-1-1,-1 1 1,1 0 0,-1-1-1,1 1 1,-1 0 0,1-1-1,-1 1 1,1-1 0,-1 1-1,0-1 1,1 1 0,-1-1-1,0 0 1,1 1 0,-1-1-1,0 0 1,0 1 0,1-1-1,-1 0 1,0 0 0,-1 0-1,1 0-7,0 0 1,-1 0-1,1 0 0,0 0 0,0 0 0,0 0 1,0 0-1,0-1 0,-1 1 0,1 0 0,0-1 1,0 1-1,0-1 0,0 0 0,0 1 1,0-1-1,0 0 0,0 1 0,1-1 0,-1 0 1,0 0-1,0 0 0,1 0 0,-1 0 0,0 0 1,1 0-1,-1 0 0,0-1 0,0-2 5,0 1 0,1-1 0,0 1 0,-1-1 0,1 1 0,0-1 0,0 1 0,1-1 0,1-6 0,1-3-43,1 1 0,0 0 0,0 0 0,2 1 0,7-14-1,-4 12-57,1 0 0,0 1 0,1 0 0,0 1 0,1 0-1,0 1 1,1 0 0,0 1 0,1 0 0,0 1 0,19-8-1,18-4-595,102-28 0,-121 40 340,29-5-1235,-61 17 1447,0 0 1,0 0-1,1 0 1,-1 0-1,1 0 1,0 0 0,0 0-1,0 0 1,0 0-1,1-1 1,-1 1-1,1 0 1,0-1-1,0 1 1,1-1-1,-1 0 1,1 0-1,-1 0 1,1 0-1,0 0 1,0-1 0,0 1-1,0-1 1,1 0-1,-1 0 1,1 0-1,-1 0 1,1-1-1,0 1 1,0-1-1,0 0 1,-1 0-1,1 0 1,6 0-1,9-1 301,0 0-1,0-1 1,-1-1-1,1-1 0,0 0 1,-1-1-1,0-2 0,0 1 1,0-2-1,17-9 0,-15 6-9,-1-1-1,0-1 1,0-1-1,-1 0 1,-1-2-1,0 0 0,-1 0 1,16-22-1,-28 32-218,0 0-1,-1 0 0,0 0 0,0-1 1,0 1-1,-1-1 0,0 1 0,0-1 1,0 0-1,-1 0 0,0 0 0,0 0 1,0 0-1,-1 0 0,0-8 0,-1 10-25,1 1 0,-1 0 0,0 0 0,0 0-1,0 0 1,0 0 0,-1 0 0,1 0 0,-1 1 0,0-1-1,0 0 1,1 1 0,-2 0 0,1-1 0,0 1-1,0 0 1,-1 0 0,1 0 0,-1 0 0,0 0 0,1 1-1,-1-1 1,0 1 0,0 0 0,0 0 0,0 0-1,0 0 1,0 1 0,-1-1 0,-4 0 0,3 1 2,1-1 1,-1 1 0,1 0-1,-1 0 1,0 0-1,1 1 1,-1 0 0,1 0-1,-1 0 1,1 0 0,0 1-1,-1-1 1,1 1-1,0 0 1,0 1 0,0-1-1,0 1 1,0-1 0,1 1-1,-1 0 1,1 1-1,0-1 1,0 1 0,0-1-1,0 1 1,1 0 0,0 0-1,-1 0 1,1 0-1,1 0 1,-2 5 0,0-1-2,1-1 1,0 1-1,0 0 0,1 0 1,0 0-1,0 0 1,1 0-1,0 1 1,1-1-1,0 0 0,0 0 1,1 0-1,-1-1 1,2 1-1,-1 0 1,1-1-1,5 9 1,-2-5-283,1 0 1,1 0 0,0-1 0,0 0-1,11 9 1,-9-11-561,0 0 1,0 0-1,1-1 1,0 0-1,0-1 1,1-1-1,23 9 0,-17-9-191,1 0 0,0-2-1,0 0 1,0-2 0,0 0-1,0 0 1,1-2-1,-1-1 1,28-5 0,1 0-2800,2 6-309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5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11 422 9449,'0'1'134,"-1"-1"0,1 0 1,-1 0-1,0 0 0,1 1 0,-1-1 0,1 0 1,0 1-1,-1-1 0,1 0 0,-1 1 0,1-1 1,-1 0-1,1 1 0,0-1 0,-1 1 0,1-1 1,0 1-1,-1-1 0,1 1 0,0-1 0,0 1 1,0-1-1,-1 1 0,1-1 0,0 1 0,0-1 1,0 1-1,0 0 0,0-1 0,0 1 1,0-1-1,0 1 0,0-1 0,0 1 0,0-1 1,1 1-1,-1 0 0,0-1 0,0 1 0,0-1 1,1 1-1,-1-1 0,0 1 0,1-1 0,-1 0 1,0 1-1,1-1 0,-1 1 0,1-1 0,-1 0 1,1 1-1,1 1 285,-2-1-332,1-1-1,0 0 0,0 0 0,0 1 0,-1-1 0,1 0 1,0 0-1,0 0 0,0 0 0,0 0 0,0 0 0,-1 0 0,1-1 1,0 1-1,0 0 0,0 0 0,0 0 0,-1-1 0,1 1 1,0-1-1,0 1 0,-1 0 0,1-1 0,0 1 0,-1-1 1,2-1-1,0 1 96,19-12-227,0-1-1,-1-1 0,-1-1 0,20-20 0,66-80 630,-82 90-319,-7 9 268,-1-2 0,0 0 0,-1-1 0,-1 0 0,-1-1 0,15-37 0,-26 57-522,-1 1 0,1-1 0,-1 0-1,0 0 1,1 1 0,-1-1 0,0 0-1,1 0 1,-1 0 0,0 0 0,0 1-1,0-1 1,0 0 0,0 0 0,0 0-1,0 0 1,0 0 0,0 1 0,0-1-1,-1 0 1,1 0 0,0 0 0,-1 0 0,1 1-1,0-1 1,-1 0 0,1 0 0,-1 1-1,1-1 1,-1 0 0,1 1 0,-1-1-1,0 1 1,1-1 0,-1 0 0,0 1-1,1-1 1,-1 1 0,0 0 0,0-1 0,1 1-1,-1 0 1,0-1 0,0 1 0,0 0-1,0 0 1,1 0 0,-1 0 0,0 0-1,0 0 1,-1 0 0,-3 0-39,0 0 0,0 1 0,1 0 0,-1-1 0,0 2 0,0-1 0,-7 4 1,0 1 58,0 0 1,0 1 0,1 0 0,0 1 0,1 0 0,0 1 0,0 0-1,0 0 1,1 1 0,1 0 0,-9 14 0,13-18 40,1 0-1,0 0 1,0 0-1,1 0 1,0 0 0,0 1-1,0-1 1,1 1-1,0-1 1,0 1 0,0 0-1,1-1 1,0 1 0,1 0-1,-1-1 1,1 1-1,1-1 1,-1 1 0,1-1-1,0 1 1,0-1-1,1 0 1,0 0 0,5 7-1,0-1-99,1 0-1,0-1 1,1-1-1,0 1 1,1-2-1,0 1 1,1-1-1,-1-1 1,2 0-1,-1-1 1,1 0-1,25 8 1,-11-5-959,0-2 1,1-1 0,-1-1-1,1-1 1,41 1 0,-59-6 255,0 0 1,0-1 0,0-1 0,0 1 0,-1-2 0,1 1-1,-1-1 1,1-1 0,-1 1 0,0-2 0,9-5-1,-2 0-1053,-1-1-1,-1 0 0,0 0 0,22-25 1,9-4-592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2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13068,'4'4'4356,"24"30"372,-4 16-5692,-10 0 656,-2 2 0,-2-1-1,5 103 1,-11-19-2676,-4-132 2119,2-6-625,40-48 1964,-9 11-681,46-69 0,-70 94 221,-1 1 1,-1-2 0,0 1 0,-1-1 0,-1 0 0,0 0 0,-1 0 0,-1-1 0,2-20 0,-8-146 5163,3 180-3416,0 49-1746,-1 57-58,6 0 0,3 0 1,6-1-1,40 159 0,-46-235-310,7 27-5609,-4-27-6463,-22-44 9589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17040,'-20'67'8618,"15"-56"-8515,1 1-1,0-1 1,1 0-1,0 1 1,1 0-1,1 0 1,-1 12-1,52 722-6940,-20-434 6304,-30-160 2451,0-146-1410,0-10-320,3-43-813,3 1 1,1-1-1,2 1 1,3 0 0,1 1-1,36-80 1,-40 104 710,2-1 0,0 1 0,1 1 0,1 0 0,20-22 0,-29 38-4,0 0 0,0 0 0,0 0 0,1 0 1,-1 1-1,1 0 0,0 0 0,0 0 0,0 1 0,0-1 0,11-2 0,-12 4-20,0 1-1,-1 0 1,1 0 0,0 0 0,-1 0 0,1 1 0,-1-1-1,1 1 1,-1 0 0,1 0 0,-1 0 0,1 1-1,-1-1 1,0 1 0,0 0 0,0-1 0,0 2 0,0-1-1,0 0 1,4 5 0,-1-1 3,0 1-1,0 0 0,-1 1 1,0-1-1,0 1 1,-1 0-1,0 0 1,0 0-1,-1 1 1,0-1-1,-1 1 1,0 0-1,0 0 1,-1 0-1,0 0 1,0 0-1,-1 0 1,0 0-1,-1 0 1,0 0-1,-1 0 1,-2 10-1,0-1-31,-1-1-1,-1 1 0,-1-1 0,0-1 1,-1 1-1,-1-1 0,0-1 1,-1 0-1,-1 0 0,-13 13 0,7-9-509,9-9-399,-1 0-1,-1 0 1,0-1 0,0 0-1,0-1 1,-22 13 0,28-19 167,0 0 1,0 0 0,0 0-1,0 0 1,0 0-1,-1-1 1,1 0-1,0 0 1,-1 0 0,1 0-1,-1-1 1,0 0-1,1 0 1,-1 0 0,1 0-1,-1-1 1,-8-2-1,8 0-1804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6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48 9289,'35'15'3966,"-26"-14"-180,-8-1-3718,-1 0 1,1 0 0,0 0 0,0-1-1,0 1 1,-1 0 0,1-1 0,0 1-1,0 0 1,-1-1 0,1 1 0,0-1-1,-1 1 1,1-1 0,0 1 0,-1-1-1,1 0 1,-1 1 0,1-1 0,-1 0-1,1-1 1,-1-2 3345,-2 0-3366,-1 1-1,0 0 1,0 0-1,0 0 0,-1 0 1,1 1-1,-1-1 0,1 1 1,-1 0-1,0 0 0,0 0 1,0 0-1,0 1 1,0 0-1,0 0 0,0 0 1,-1 0-1,1 1 0,0-1 1,-1 1-1,1 0 0,0 0 1,0 1-1,-1-1 0,1 1 1,0 0-1,0 0 1,0 1-1,0-1 0,0 1 1,0 0-1,0 0 0,0 0 1,1 0-1,-1 1 0,1-1 1,-1 1-1,-3 4 1,-10 15-328,0 1 1,1 0-1,1 1 1,2 1 0,0 0-1,1 1 1,2 0 0,1 1-1,1 0 1,1 0-1,-4 36 1,10-52 208,0 0 0,0 0 0,1 0 0,2 16 0,-2-25 78,0 0 1,0-1-1,0 1 0,0-1 1,1 1-1,-1 0 0,0-1 0,1 1 1,-1-1-1,1 1 0,0-1 0,-1 1 1,1-1-1,0 0 0,0 1 1,0-1-1,0 0 0,0 0 0,0 1 1,0-1-1,0 0 0,1 0 0,-1 0 1,0 0-1,1-1 0,-1 1 0,1 0 1,-1-1-1,0 1 0,1 0 1,0-1-1,-1 0 0,1 1 0,-1-1 1,1 0-1,-1 0 0,1 0 0,0 0 1,2 0-1,8-4 145,0-1 0,0 0 0,-1 0 0,1-1-1,-1 0 1,-1-1 0,1 0 0,-1-1 0,-1 0 0,1-1 0,-1 0 0,14-18 0,-13 14-64,0-1 0,0 0 0,-2 0 0,1-1 0,-2 0 0,0-1 1,-1 0-1,0 1 0,4-22 0,-9 30-183,0 1-1,0-1 1,-1 0 0,0 1 0,0-1-1,0 0 1,-1 0 0,0 1-1,0-1 1,0 1 0,-1-1 0,0 1-1,-1 0 1,1-1 0,-5-5-1,-27-30-4497,-15 0-5598,29 26 6305,15 12 827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7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287 151 13965,'2'-5'4202,"-1"2"-3700,1-1 0,-1 1 0,0-1 0,0 0 1,-1 0-1,1 0 0,-1 1 0,0-5 0,-7-28 315,3 28-856,-1 0-1,0 0 1,0 0 0,0 0-1,-1 1 1,-7-8-1,12 14 46,0 0 0,0 0-1,0 0 1,-1 0 0,1 1-1,0-1 1,0 0 0,0 0-1,-1 1 1,1-1 0,0 1-1,-1-1 1,1 1 0,-1 0-1,1 0 1,0-1 0,-1 1-1,1 0 1,-1 0 0,1 0-1,0 1 1,-1-1 0,1 0-1,-1 0 1,1 1 0,0-1-1,-1 1 1,1-1 0,0 1-1,-1 0 1,1-1 0,-2 2-1,-31 30-133,14-8-105,2 0 0,0 2 0,2 0 0,1 0-1,1 2 1,1 0 0,1 1 0,2 0 0,1 0 0,1 1 0,-5 46 0,12-69 137,1 0 0,0 0-1,1 0 1,0 1 0,0-1 0,1 0 0,3 10 0,-5-17 88,0 0-1,0 1 1,0-1-1,0 0 1,0 1 0,0-1-1,1 0 1,-1 1-1,0-1 1,0 0-1,0 1 1,1-1 0,-1 0-1,0 0 1,0 1-1,1-1 1,-1 0 0,0 0-1,1 1 1,-1-1-1,0 0 1,1 0 0,-1 0-1,0 0 1,1 0-1,-1 1 1,0-1-1,1 0 1,-1 0 0,0 0-1,1 0 1,0 0-1,5 0 44,0 1-1,-1-1 0,1 0 0,0-1 0,0 1 1,0-1-1,0 0 0,-1 0 0,1-1 1,-1 0-1,1 0 0,-1 0 0,1-1 0,-1 0 1,0 0-1,0 0 0,-1 0 0,1-1 0,0 0 1,-1 0-1,7-9 0,2 0 405,0-1 0,-2-1 0,1-1 0,-2 1 1,0-1-1,-1-1 0,7-19 0,15-63 3346,-30 97-3641,2 6-32,50 99 61,24 44-2386,4-9-5436,-77-133 6449,-1 0 0,1-1 0,1 1 1,-1-1-1,0 0 0,1 0 0,6 3 0,-11-6 1117,0-1 1,1 0-1,-1 0 0,0 0 0,0 0 0,0 0 0,0 0 1,0 0-1,1 0 0,-1 1 0,0-1 0,0 0 0,0 0 1,0 0-1,0 0 0,1 0 0,-1 0 0,0 0 0,0 0 1,0 0-1,0 0 0,1 0 0,-1 0 0,0 0 0,0 0 0,0 0 1,0 0-1,1 0 0,-1 0 0,0-1 0,0 1 0,0 0 1,0 0-1,1 0 0,-1 0 0,0 0 0,0 0 0,0 0 1,0-1-1,0 1 0,0 0 0,0 0 0,1 0 0,-1 0 1,0 0-1,0-1 0,0 1 0,0 0 0,0 0 0,0 0 0,0 0 1,0 0-1,0-1 0,0 1 0,0 0 0,17-25-3739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7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4228,'3'-5'641,"0"0"1,-1 0-1,0 0 0,0 0 0,-1-1 1,1 1-1,-1-1 0,0 1 0,-1-1 1,1 1-1,-2-11 0,7-36 5026,-5 52-5554,0 1 0,0 0 0,0-1 0,0 1 1,-1 0-1,1-1 0,0 1 0,0 0 0,0 0 0,-1 0 0,1 0 0,-1 0 0,1 0 0,0 0 1,0 2-1,10 27-243,0 0 0,-2 1 0,9 57 0,-7-32-322,17 100-187,-21-54 4417,-7-114-3184,0-12 14,0 1 0,2 0 1,0 0-1,9-35 1,-5 38-596,1 1 1,1-1 0,1 2 0,0-1 0,2 2 0,0-1 0,22-25 0,-24 32-418,0 1 0,1 0 1,0 1-1,0 0 1,1 1-1,0 0 1,1 1-1,0 0 0,0 1 1,0 0-1,1 1 1,17-5-1,140-22-13097,-136 24 8857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18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428 693 15054,'-3'-23'7646,"-6"3"-4510,7 17-3365,0 0 0,0 0 0,0 0 0,0 1 0,-1-1 0,1 1 0,-1-1 0,0 1-1,0 0 1,1 0 0,-1 0 0,-1 1 0,1-1 0,0 1 0,0 0 0,-1-1-1,1 1 1,0 1 0,-1-1 0,1 0 0,-1 1 0,1 0 0,-1 0 0,1 0-1,-1 0 1,1 0 0,-7 2 0,-7 5 10,-1 0-1,2 1 1,-1 1-1,1 0 1,1 1-1,-1 1 1,2 0-1,0 1 1,0 1-1,-23 28 1,20-21 498,1 1 0,1 1 0,1 1 0,0 0 0,2 0 0,1 1 0,-11 35 1,19-49-268,1-1 1,0 1 0,1-1-1,0 1 1,0-1 0,1 1-1,0 0 1,1-1-1,0 1 1,0-1 0,1 1-1,0-1 1,6 14 0,-6-19-64,-1-1 0,2 1 0,-1 0 0,0-1 0,1 0 0,-1 1 0,1-1 0,0 0 0,0 0 0,0-1 0,1 1 0,-1-1 0,1 1 0,-1-1 0,1 0 0,0-1 0,-1 1 0,1 0 0,0-1 0,0 0 0,1 0 0,-1 0 0,0-1 0,0 1 0,0-1 0,0 0 0,1 0 0,-1-1 0,0 1 0,0-1 0,0 0 0,6-2 0,2 0-86,-1-1-1,1 0 1,-1 0 0,-1-2-1,1 1 1,-1-1 0,0-1-1,0 0 1,11-10-1,6-9 278,38-45 0,-62 67-103,17-22 526,0-1-1,-2-1 1,-1-1 0,-1-1 0,-2 0-1,-1-1 1,-1 0 0,-2-1-1,-1 0 1,-1-1 0,3-33-1,-4-11 286,-2 0 0,-4 0-1,-16-132 1,12 171-792,2 18-94,-1 0 0,-1 0 0,-1-1 0,-7-20 1,10 37-321,-2 9-176,-2 6 328,0 1-1,1-1 1,0 1 0,1 0-1,0 0 1,-1 21 0,-1 84-417,4-56 341,0 89 23,6 0 0,7 0 0,31 148 1,-34-253-953,27 75 1,-27-97-38,0-1 0,2 0 1,0 0-1,22 29 1,-31-48 874,1 1 1,-1 0-1,1-1 0,0 1 1,0-1-1,0 0 1,1 0-1,-1-1 1,1 1-1,0 0 0,-1-1 1,1 0-1,0 0 1,0 0-1,1-1 0,-1 1 1,0-1-1,0 0 1,1 0-1,-1 0 1,1-1-1,-1 0 0,6 0 1,-7-1 27,0 0-1,0-1 1,1 0-1,-1 1 1,0-1 0,-1 0-1,1-1 1,0 1 0,0 0-1,-1-1 1,0 1 0,3-5-1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49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2180 1 12844,'1'3'9018,"-1"-2"-8961,0 0 0,0-1 0,1 1 0,-1-1 0,0 1 0,0 0 0,0-1 0,0 1 0,0-1 0,0 1 0,-1 0 0,1-1 0,0 1 0,0-1 0,0 1 0,0-1 0,-1 1 0,1 0 0,0-1 0,-1 1 1,1-1-1,0 1 0,-1-1 0,1 0 0,-1 2 0,-17 4 51,0 1 1,-29 16 0,-12 6-51,-414 156 1823,-147 65 469,480-185-2431,2 7 0,-167 115 0,98-41-645,156-122-997,11-17-4855,38-7 5931,0 0 0,-1 0 0,1-1 0,0 1 0,0-1 1,0 0-1,0 0 0,0 0 0,0 0 0,0 0 0,1 0 1,-1 0-1,0 0 0,1-1 0,-1 1 0,0-1 0,1 1 1,0-1-1,-2-2 0,-9-14-3580,6 3 3747,1-9-566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49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7175,'-2'0'3934,"-12"0"-1687,8 6 1213,-2 7-3272,1 1 0,1-1-1,0 1 1,1 0 0,0 1 0,2-1 0,-1 1 0,2 0 0,0 0-1,0 0 1,2 0 0,0 0 0,3 25 0,-2-28 28,1 0 0,0 0 0,1 0 0,1 0 0,0 0 0,0 0 0,1-1 0,0 0 0,1 0 0,1-1 0,-1 1 0,2-1 0,-1-1 0,1 1 0,1-1 0,0-1 0,18 15 0,-5-10-108,1-1 0,0-1 0,1-1 0,0-1 0,1-1 0,0-1 0,0-1 0,0-1 0,36 1 0,29-2-4095,121-11 0,-205 7 3706,53-4-2881,0-3 0,90-22 0,-16-5-1685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5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5656 10122,'3'2'865,"1"0"0,-1 0 0,1 1 1,-1-1-1,0 1 0,0 0 1,0 0-1,0 0 0,0 0 0,-1 0 1,3 5-1,17 21-876,-8-15 64,0 0 1,0-1-1,1-1 1,0 0-1,1-2 0,1 1 1,0-2-1,0 0 1,1-1-1,0-1 0,22 6 1,808 161 567,-742-156-628,645 73 20,7-46 148,-343-23-47,3739 226 1792,-2660-128-1837,-286-19-37,3-45-21,2197-71 122,-1839-26-39,-1 52-166,838 70 109,-387-76 604,-379-33-257,-1491 32-365,146 23-1,-249-24 253,46-1 0,-53-2 24,1 1-1,43 7 1,373 58 270,-212-39 39,368-6-1,-493-28-360,-1-6 1,1-5-1,-2-4 1,221-76-1,-310 89-214,-1-2 1,0-1-1,0-1 0,-1-1 0,-1-1 0,-1-1 1,0-2-1,-1 0 0,-1-2 0,-1 0 0,0-1 1,-2-1-1,0-1 0,-2-1 0,-1-1 0,15-28 1,36-89-196,53-166 0,-43 101-170,-77 207 336,140-384-720,-120 317 666,-4-1 1,-2 0-1,8-132 1,-29-291 109,-3 385-3,-4 1-1,-45-168 1,46 233-68,-1 1 0,-2 0 0,-1 1 0,-3 0 0,0 2 0,-3 0 1,-1 1-1,-1 2 0,-2 1 0,-2 0 0,0 3 0,-2 0 0,-47-33 0,-29-14-178,-3 5 0,-179-85 0,118 79 221,-210-63 0,179 82-44,-284-43 0,-218 9-45,551 74 58,-1792-142 99,1703 150 0,-835-40 83,2-39-486,669 45 208,-799-107 246,952 103 101,2-11 0,3-11-1,4-10 1,-435-209 0,-400-325 550,306 160-379,598 364-371,-5 6 0,-2 9 0,-260-69 1,222 89-108,-1 10 0,-380-26 0,-574 75-96,3 94 11,1147-96 144,-2498 291 35,883-93-17,495-92-62,-35 5 104,-102 105-31,892-121 5,-464 183-1,738-232-61,3 4-1,2 6 0,3 4 1,-184 141-1,178-108-83,4 4-1,5 5 1,-163 208 0,-76 193-15,263-365 108,-111 269 1,152-301 19,5 1 0,5 1 0,-22 148 0,41-167-2,4 1 0,4-1 0,4 0 0,21 157-1,3-112-64,6-1-1,6-1 0,6-3 1,5-1-1,6-2 0,6-3 0,127 199 1,-148-269-1206,66 76 0,-75-99-243,1-1 0,2-2 0,47 33 0,-59-47 488,1-1 0,0-2 0,1 0 0,1-1 0,0-1 0,0-1-1,1-1 1,0-2 0,0 0 0,0-2 0,1-1 0,0 0 0,-1-2 0,1-1 0,46-7 0,80-23-3100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58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23 176 12075,'0'2'246,"0"-1"-1,0 0 0,0 1 0,-1-1 0,1 0 0,0 0 1,0 1-1,-1-1 0,1 0 0,-1 0 0,1 1 0,-1-1 1,1 0-1,-1 0 0,0 0 0,0 0 0,1 0 0,-1 0 1,0 0-1,0 0 0,0 0 0,0-1 0,0 1 1,0 0-1,0 0 0,-3 0 0,1 1 1511,3 0-1754,1-1 0,0 1 1,-1 0-1,1-1 0,0 1 0,0-1 0,0 1 0,0-1 0,0 1 0,0-1 0,1 0 0,-1 0 0,0 0 0,1 1 0,-1-1 1,0 0-1,1-1 0,0 1 0,-1 0 0,1 0 0,-1-1 0,1 1 0,0-1 0,0 1 0,2-1 0,53 12 35,-49-11-5,44 5-8,-1-2 1,1-3-1,-1-1 0,1-3 1,-1-2-1,0-3 0,0-1 1,97-33-1,-132 36-1038,-1-1 1,24-16-1,8-3-2223,-34 21 1979,-1-1 0,0 0-1,0 0 1,0-1 0,-1-1 0,0 0-1,0-1 1,-1 0 0,14-16-1,-22 21 1045,0 0-1,0 0 0,0 0 1,-1-1-1,0 1 0,0 0 0,0-1 1,0-4-1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8:59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6630,'-3'3'369,"-1"1"-1,1-1 1,0 1-1,0-1 1,0 1-1,1 0 1,-1 0-1,1 0 1,0 1-1,0-1 1,1 0-1,-1 1 1,1-1-1,0 1 1,0 0-1,0-1 1,1 1-1,0 8 1,-9 39 1331,-28 87-326,-25 183 1,55-279-1143,2 0 1,1 1-1,2-1 0,2 1 0,8 52 0,-7-90-187,0 1-1,0-1 0,1 0 1,0 0-1,0 0 0,1 0 1,0 0-1,0 0 0,0-1 1,1 1-1,-1-1 0,1 0 1,1 0-1,-1-1 1,1 1-1,5 4 0,-6-7-34,1 1-1,0 0 1,0-1-1,1 0 1,-1 0-1,0-1 1,1 0-1,-1 1 1,1-2-1,-1 1 1,1-1-1,-1 1 1,1-2-1,-1 1 1,1-1-1,-1 1 1,1-1-1,7-3 1,11-4-120,-1-1 1,0-1-1,0-1 1,-1-1 0,-1-1-1,0-1 1,28-24 0,123-128-744,-162 156 819,226-263 1497,-235 272-1417,0 0 0,-1 0 0,1 0 1,0 0-1,-1 0 0,1 0 0,-1 0 0,1 0 1,-1 0-1,1 0 0,-1 0 0,0 0 0,0 0 1,1 0-1,-1 0 0,0 0 0,0-3 0,0 4-15,-1-1 0,1 1 0,0-1 0,-1 0 0,1 1 0,0-1 0,-1 1-1,1-1 1,0 1 0,-1-1 0,1 1 0,-1 0 0,1-1 0,-1 1 0,1-1 0,-1 1-1,0 0 1,1 0 0,-1-1 0,1 1 0,-1 0 0,-1-1 0,0 1 9,-1-1 1,0 1-1,1 0 1,-1 0-1,0 0 1,1 0-1,-1 0 0,0 1 1,1-1-1,-1 1 1,1 0-1,-1-1 1,-3 3-1,-12 8-11,0 1-1,1 1 0,0 0 1,0 2-1,2 0 1,0 0-1,1 2 0,0-1 1,1 2-1,1 0 0,1 0 1,1 1-1,0 1 0,2 0 1,-8 23-1,14-35-71,0 0 0,0 0-1,0 0 1,1 0 0,1 1-1,-1-1 1,1 0 0,1 0 0,-1 1-1,1-1 1,1 0 0,0 0 0,4 13-1,-4-18 41,-1 0 0,1 0 0,0 0-1,0 0 1,0 0 0,1 0 0,-1-1-1,1 1 1,-1-1 0,1 0 0,0 1 0,0-1-1,0 0 1,0-1 0,0 1 0,0-1 0,1 1-1,-1-1 1,0 0 0,1 0 0,-1 0-1,1-1 1,0 1 0,-1-1 0,1 0 0,-1 0-1,1 0 1,-1 0 0,1-1 0,-1 0-1,1 1 1,-1-1 0,6-3 0,2 0 54,0 0 1,-1-1 0,0 0 0,0 0-1,-1-1 1,1-1 0,-1 0-1,-1 0 1,13-13 0,-4 2 143,-1 0 0,-1 0 0,20-34 0,-25 33 37,0 0 0,-2 0-1,13-39 1,-19 49-144,1 0-1,-1 0 1,-1 0-1,0-1 1,0 1-1,-1 0 1,0-1-1,0 1 1,-1 0-1,-4-18 1,-3 11 10,3 20-186,4 26-82,12 49-1583,43 153 1,-36-166-674,15 38-5945,-24-76 3410,-9-28 4889,0 0 0,0 1 0,0-1 0,0 0 0,0 0 0,0 1 0,1-1 0,-1 0 0,0 1 0,0-1 0,0 0 0,0 0 0,0 1 0,1-1 0,-1 0 0,0 0 0,0 1 1,0-1-1,1 0 0,-1 0 0,0 0 0,0 1 0,1-1 0,-1 0 0,0 0 0,0 0 0,1 0 0,-1 0 0,0 0 0,1 1 0,-1-1 0,0 0 0,0 0 0,1 0 0,-1 0 0,0 0 0,1 0 0,-1 0 0,0 0 0,1 0 0,-1 0 0,0-1 0,0 1 0,1 0 0,-1 0 0,0 0 0,1 0 0,-1 0 0,3-26-2122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3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15118,'6'46'7160,"9"0"-5344,0 2-2496,29 119-2695,-19-80 1555,21 148 1,-48-216-921,2-19 2612,0 0 1,-1 1-1,1-1 1,-1 0 0,1 0-1,0 1 1,-1-1 0,1 0-1,-1 0 1,1 0-1,-1 0 1,1 0 0,0 0-1,-1 0 1,1 0-1,-1 0 1,1 0 0,-1 0-1,1 0 1,-1 0-1,1 0 1,-1 0 0,1 0-1,0-1 1,-1 1-1,1 0 1,-1 0 0,1 0-1,0-1 1,-1 1 0,-6-7-4793,4-8 2563,2 11-77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0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12332,'44'86'7378,"-10"9"-5854,18 95-4131,-43-154 2808,14 61-721,-4 1-1,-4 0 1,4 161 0,-20-258 571,1 0 0,0 0 0,0 0 0,-1 1 1,1-1-1,0 0 0,-1 0 0,1 0 0,-1 0 1,0 0-1,1 0 0,-1 0 0,0 0 0,0 0 1,1 0-1,-1 0 0,0 0 0,0 0 0,0-1 1,0 1-1,0 0 0,0-1 0,-2 2 1,2-2 16,1 0-61,0 0 0,0 0 0,0 1 0,0-1 0,0 0 0,0 0 1,0 0-1,0 0 0,0 0 0,0 0 0,-1 1 0,1-1 0,0 0 0,0 0 0,0 0 1,0 0-1,0 0 0,0 0 0,-1 0 0,1 0 0,0 0 0,0 0 0,0 0 1,0 1-1,0-1 0,-1 0 0,1 0 0,0 0 0,0 0 0,0 0 0,0 0 0,-1 0 1,1 0-1,0 0 0,0 0 0,0-1 0,0 1 0,0 0 0,-1 0 0,1 0 1,0 0-1,0 0 0,0 0 0,0 0 0,0 0 0,0 0 0,-1 0 0,1-1 0,0 1 1,0 0-1,0 0 0,0 0 0,0 0 0,0 0 0,0 0 0,0-1 0,0 1 1,0 0-1,0 0 0,-1 0 0,1 0 0,0-1 0,-3-3-40,0-1-1,0 0 1,1-1-1,-1 1 0,1 0 1,0-1-1,1 1 1,-1-1-1,1 0 1,0 1-1,0-1 1,1 0-1,0-10 1,1 4-27,0 1 0,1 0 1,0-1-1,1 1 0,1 0 1,-1 0-1,7-11 0,-6 13 110,0-1-1,1 2 0,0-1 1,1 0-1,0 1 0,0 0 0,1 1 1,-1-1-1,2 1 0,-1 0 0,1 1 1,0 0-1,1 0 0,-1 1 0,1 0 1,0 0-1,0 1 0,12-4 0,-14 7 2,-1 0-1,1 1 0,-1-1 0,1 1 1,0 1-1,-1-1 0,1 1 0,-1 0 0,1 1 1,-1 0-1,0 0 0,0 0 0,1 0 0,-1 1 1,-1 0-1,1 1 0,0-1 0,-1 1 0,0 0 1,0 0-1,0 1 0,0-1 0,-1 1 0,6 8 1,-5-6-12,0 0 0,0 0 0,-1 1 0,0 0 0,-1 0 0,0 0 0,0 0 1,0 1-1,-1-1 0,-1 1 0,1 0 0,-1-1 0,-1 1 0,1 0 0,-2 0 0,1-1 1,-4 17-1,0-11 0,-1-1-1,0 0 1,-1 0 0,0 0 0,-1 0 0,0-1 0,-1 0 0,0-1 0,-1 0-1,-1 0 1,-10 9 0,-17 12-1305,-75 51 0,91-68 417,14-11 267,0 1-1,-1-1 1,1-1 0,-1 1-1,0-1 1,0 0 0,0-1 0,0 0-1,0 0 1,-1-1 0,1 0-1,-13 0 1,16-1 150,1 0 1,-1-1-1,0 1 0,1-1 0,-1 0 1,0 0-1,1-1 0,-1 1 0,1-1 0,0 0 1,-1 0-1,1 0 0,0-1 0,0 1 1,1-1-1,-1 0 0,-4-5 0,6 7 277,-20-24-1874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00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11435,'10'15'1986,"0"0"-1,-1 1 1,11 26 0,-10-17-226,11 47 0,7 132-1496,-21-135-418,45 485-5616,-43-487 4585,-9-64 992,4-5 172,21-15 89,0 2 1,1 1 0,0 1-1,1 2 1,43-13-1,-15 7 593,-1-2 0,72-37 0,-106 46-295,0-1 0,-1-1-1,0-1 1,-1-1 0,-1 0-1,0-1 1,0-1 0,27-36-1,-39 44-222,-1 0-1,0 0 1,0 0-1,0 0 1,-1-1-1,0 0 0,-1 1 1,0-1-1,2-17 1,-4 23-150,0 0 0,0 1 0,0-1 0,0 0 0,0 1 0,0-1 0,-1 1 0,1-1 0,-1 1 0,0-1 0,0 1 0,0-1 0,0 1 0,0-1 0,0 1 0,-1 0 0,1 0 0,-1 0 0,0 0 0,1 0 0,-1 0 0,0 0 0,0 0 0,0 1 0,0-1 0,-1 1 0,1-1 0,0 1 0,-1 0 0,1 0 0,-1 0 0,1 0 0,-1 1 0,1-1 0,-1 1 0,1-1 0,-6 1 0,1 0-29,-1 1 0,0-1 0,0 2 0,1-1 0,-1 1 0,1 0 0,0 1 0,-1-1 0,1 1 0,0 1 0,1 0 0,-1 0 0,0 0 0,1 0 0,0 1 0,-10 11 0,-3 3 106,2 0 1,0 1-1,-24 39 0,29-39 36,0 1 1,1 0-1,2 1 0,0 0 1,1 1-1,1-1 1,1 2-1,1-1 0,2 0 1,0 1-1,1 0 0,1 0 1,4 39-1,-2-56-242,0-1-1,1 1 0,-1 0 1,1-1-1,1 1 1,-1-1-1,1 0 1,0 0-1,0 0 0,1 0 1,0 0-1,0-1 1,0 1-1,1-1 0,0 0 1,0-1-1,0 1 1,0-1-1,1 0 1,-1 0-1,1-1 0,11 5 1,-8-4-365,0-1 1,1-1-1,0 0 0,-1 0 1,1-1-1,0 0 1,0-1-1,0 0 1,0 0-1,-1-1 0,1 0 1,0-1-1,0 0 1,16-7-1,5 0-1249,-22 7 995,1-1 1,-1 0-1,0-1 0,-1 1 1,12-8-1,20-22-2843,7 9 822,-43 20 2722,-1 1 0,-1-1 0,1 0 1,0 0-1,-1 0 0,0 0 0,0-1 0,0 1 0,1-7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0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16400,'0'0'4676,"49"24"-160,-7-12-4324,9 0-640,-1-6-161,13 6 97,-5-12-129,11 6 129,-17-12 127,5 6-287,-21-10-385,3 10-961,-17 0-1762,-22-16-544,-30 10-4100,11 18 6022</inkml:trace>
  <inkml:trace contextRef="#ctx0" brushRef="#br0" timeOffset="1">256 169 12107,'0'0'4132,"40"31"-897,-2-9-2114,3-2-1153,9-4-736,9 6-546,3-22-63,5 12-64,-6-20 31,3 2 129,-9-10 128,-1-2-480,-1 18-1410,-29-42 192,24 42 128,-48-43 1154,35 37 1569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0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267 173 13325,'2'-1'403,"1"-1"0,-1 0 0,1 0 0,-1 0 0,0 0 0,0-1 0,0 1 0,0 0 0,0-1 0,-1 0 0,1 1 0,-1-1-1,0 0 1,0 0 0,0 0 0,0 1 0,0-1 0,0 0 0,-1 0 0,0-1 0,1 1 0,-1 0 0,0 0 0,-1-5 0,4-21-724,-3 27 308,1-1 1,-1 1-1,0-1 1,1 1-1,-1-1 1,0 1-1,0-1 1,-1 1-1,1-1 1,0 1-1,-1 0 1,0-1-1,1 1 1,-1 0 0,0-1-1,0 1 1,0 0-1,-1 0 1,1 0-1,0 0 1,-1 0-1,0 0 1,1 0-1,-1 0 1,0 1-1,0-1 1,0 1-1,0-1 1,0 1-1,0 0 1,0-1-1,0 1 1,-1 0-1,1 1 1,0-1-1,-1 0 1,1 1-1,-4-1 1,0 0 67,0 1 0,0 0 1,0 0-1,0 0 0,0 1 0,0 0 1,0 0-1,0 1 0,0-1 0,0 1 1,1 1-1,-1-1 0,0 1 0,-7 5 0,-3 4 56,1 1 0,1 0-1,0 1 1,1 1 0,-13 18-1,19-23-117,0 0-1,0 1 0,1 0 0,1 0 0,-1 1 0,2-1 0,0 1 0,-5 24 0,8-33-9,1-1 0,-1 1 1,1-1-1,0 0 0,0 1 0,0-1 1,0 1-1,0-1 0,1 1 0,-1-1 0,1 0 1,0 1-1,-1-1 0,1 0 0,0 0 0,0 1 1,1-1-1,-1 0 0,0 0 0,2 2 0,-1-3 10,0 0 0,0 0 0,0 1 0,0-2 0,0 1 0,0 0 0,0 0 0,1-1 0,-1 1 0,0-1-1,0 1 1,1-1 0,-1 0 0,0 0 0,0 0 0,1 0 0,2-1 0,10-3 33,0 0 1,0 0-1,0-1 1,24-14-1,-34 17-9,25-14 179,0-2-1,34-28 1,31-18 274,-94 64-484,1 1 1,-1-1-1,0 0 0,1 0 0,-1 0 0,0 1 1,1-1-1,-1 0 0,0 1 0,1-1 0,-1 1 1,0 0-1,0-1 0,0 1 0,0 0 0,1 0 1,-1 0-1,0 0 0,0 0 0,-1 0 0,3 2 1,-3-3-10,4 5-49,-1 1 0,0-1-1,0 1 1,0-1-1,0 1 1,-1 0-1,0 0 1,0 0-1,-1 1 1,1 6-1,1-1-69,20 100-1435,15 189 1,-33-202 1883,-5 1 0,-14 120 0,11-193-56,0-1 0,-2 0 0,0 0 0,-2 0 0,-1 0 0,-2-1 0,0 0 0,-19 33 0,28-56-403,0-1 1,0 1 0,-1-1-1,1 0 1,0 0-1,0 1 1,-1-1 0,1 0-1,0 0 1,-1 0 0,1 0-1,-1 0 1,-2 0 0,1 0-314,1 0 1,-1-1 0,1 0 0,0 0 0,-1 1 0,1-2-1,-1 1 1,1 0 0,0 0 0,-1-1 0,1 1 0,-1-1-1,1 0 1,0 0 0,-3-1 0,-1-1-596,1 0 1,0 0-1,0-1 0,0 0 1,0 0-1,0 0 1,1 0-1,0-1 0,0 0 1,0 0-1,-6-10 1,-15-31-180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02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48 14157,'-14'-23'4111,"12"19"-1143,-3 1-1932,-3 0-1067,1 0 1,-1 0 0,-1 1 0,1 0-1,0 0 1,0 1 0,-1 0-1,1 1 1,-1 0 0,1 0-1,0 1 1,-1 0 0,1 0 0,0 1-1,0 0 1,-1 0 0,-7 4-1,-2 1-51,1 1 0,0 0 0,0 1-1,0 0 1,1 2 0,-27 22 0,31-22 36,0 0 0,0 0 0,1 2 0,1-1 0,0 1 1,0 1-1,2 0 0,-1 0 0,2 1 0,0 0 0,1 0 1,0 0-1,1 1 0,1 0 0,1 0 0,-3 30 0,12-40-71,0-4 130,1 0 0,-1-1 0,0-1 0,0 1 0,0-1 0,0 0 0,1 0 0,-1 0 1,0-1-1,0 0 0,0-1 0,0 1 0,0-1 0,0 0 0,0-1 0,0 1 0,-1-1 0,0 0 0,8-6 0,19-12 282,-1-1 0,28-27-1,-38 32-126,14-17 207,-26 25-133,-1 1 0,2-1 0,-1 1 0,19-11 1,-27 19-215,0 0 0,0-1-1,0 1 1,-1 0 0,1 0 0,0 0 0,0 0 0,0 0 0,0 0 0,0 0 0,0 0 0,0 0 0,0 0 0,0 0 0,-1 0 0,1 1 0,0-1 0,0 0 0,0 1 0,0-1 0,-1 1 0,1-1 0,0 1 0,0-1 0,-1 1 0,1-1 0,0 1 0,0 1 0,16 21 277,-15-20-226,40 68 381,-9-16-2232,56 75-1,-88-128 1373,1 0 1,-1 0 0,1 0-1,-1 0 1,1 0 0,0 0-1,0-1 1,0 1 0,0-1-1,0 1 1,0-1 0,0 0-1,0 0 1,1 0-1,-1 0 1,0 0 0,1 0-1,-1-1 1,1 1 0,-1-1-1,1 1 1,-1-1 0,1 0-1,-1 0 1,1 0 0,3-1-1,-3-1-70,0 0-1,-1 1 0,1-1 1,0 0-1,-1 0 0,0-1 1,1 1-1,-1 0 1,0-1-1,0 1 0,0-1 1,-1 0-1,1 0 0,-1 0 1,1 1-1,-1-1 1,0-1-1,0 1 0,1-6 1,2-49-598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03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10954,'0'24'4132,"16"39"-32,-2 11-2787,-4 9-960,4 20-289,4 14-224,-4 4-161,4 6-63,-11-14 0,7-4-1,-14-26-319,18-8-674,-18-29-1216,-22-46-1250,10-36-3587,24-2 4100</inkml:trace>
  <inkml:trace contextRef="#ctx0" brushRef="#br0" timeOffset="1">349 40 13453,'22'53'4612,"-22"-7"-96,-8 17-3234,18 34-866,-10 10-544,0 10-609,12 16-416,-18-18-224,14 8-321,-20-36-448,18-2-416,-14-35 159,8-14-191,0-15-225,-28-42-544,14-29 64,28 32 3299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29:04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0 373 7303,'17'3'1108,"1"-1"0,-1 0 0,1-2 0,-1 0 1,19-3-1,-12 0-555,0-2 0,-1 0 0,1-2 0,-1 0 0,0-2 0,-1 0 0,0-1 0,-1-2 0,0 0 0,20-16 0,-33 21-257,0 0 0,-1 0 0,0-1 0,0 0 1,-1 0-1,0-1 0,-1 1 0,0-1 0,0-1 0,-1 1 0,0-1 0,4-15 0,-6 21-246,-1 0-1,0-1 1,-1 0-1,1 1 0,-1-1 1,0 1-1,0-1 0,0 0 1,-1 1-1,1-1 0,-1 1 1,0-1-1,-1 1 1,1-1-1,-1 1 0,0 0 1,0 0-1,0 0 0,0 0 1,-1 0-1,0 0 0,1 0 1,-2 1-1,1 0 1,0-1-1,-1 1 0,1 0 1,-1 1-1,0-1 0,0 1 1,-4-3-1,2 2-96,1 1-1,-1 0 1,0 0-1,0 0 1,0 0-1,0 1 1,0 0-1,0 1 1,0-1-1,0 1 1,0 0 0,0 0-1,0 1 1,0 0-1,-7 2 1,3 0 11,0 0 0,0 1 0,1 1 1,0 0-1,0 0 0,0 0 1,0 1-1,-10 10 0,4-2 54,0 1 0,2 0 0,0 1 0,0 0 1,2 1-1,0 1 0,1 0 0,-14 33 0,18-32 6,0 0 1,2 1-1,0 0 1,1-1-1,1 1 1,1 0-1,0 1 1,2-1-1,0 0 1,8 34-1,-7-46-88,0 1-1,1 0 1,0-1 0,1 1-1,0-1 1,0 0 0,1 0-1,0 0 1,1-1 0,-1 0-1,9 8 1,-9-10-85,1-1 0,0 1 0,0-1 0,0-1 0,1 1 0,-1-1-1,1 0 1,0-1 0,0 1 0,0-1 0,0-1 0,0 1 0,0-1 0,0-1 0,13 1 0,-6-2-235,-1 0 1,0-1 0,0-1-1,0 0 1,0-1 0,0 0-1,0-1 1,-1 0-1,0-1 1,0 0 0,-1-1-1,1 0 1,-1-1 0,-1 0-1,0-1 1,0 0-1,-1-1 1,0 0 0,10-15-1,-2 3 364,-2-2 0,-1 0 0,-1-1 0,-1 0 0,-1-1 0,-1 0 0,-1 0 0,7-38 0,-10 14 984,-5 37-565,0 1-1,1 0 1,0-1-1,1 1 0,1 0 1,7-19-1,-10 31-370,0-1-1,0 1 1,0-1-1,0 1 0,0-1 1,0 1-1,0 0 1,0 0-1,1-1 0,-1 1 1,0 0-1,0 0 1,0 0-1,0 0 0,1 0 1,-1 0-1,0 1 1,0-1-1,0 0 1,0 0-1,0 1 0,0-1 1,0 1-1,0-1 1,0 1-1,2 0 0,-3-1-19,4 3 17,0 0 0,0 1 0,0-1 1,-1 0-1,1 1 0,-1 0 0,0 0 1,0 0-1,0 0 0,4 9 1,20 51 4,-22-52-34,10 29 103,-1 0 0,8 47 0,-19-70 219,0-1 1,-2 1-1,1-1 1,-2 1 0,-1 0-1,0 0 1,-7 31-1,8-48-210,0 1 0,-1 0-1,1 0 1,-1-1 0,0 1-1,0 0 1,0 0 0,1-1 0,-2 1-1,1-1 1,0 1 0,0-1-1,0 0 1,-1 1 0,1-1-1,0 0 1,-1 0 0,-2 2-1,3-3-19,0 0 0,0 0 0,0 1 0,0-1 0,-1 0 0,1 0-1,0 0 1,0 0 0,0 0 0,-1 0 0,1-1 0,0 1 0,0 0-1,0-1 1,0 1 0,-1-1 0,1 1 0,0-1 0,0 1 0,0-1-1,0 0 1,0 1 0,0-1 0,0 0 0,1 0 0,-1 0-1,0 0 1,0 0 0,0-1 0,-1-1-9,1 0 1,0 1-1,1-1 0,-1 0 1,0 0-1,1 0 0,0 0 1,-1 0-1,1 0 0,0 1 1,1-1-1,-1 0 0,0 0 0,2-4 1,-1 2 27,0-2-69,0 0 1,1 0-1,0 0 0,0 0 0,1 1 0,0-1 0,0 1 1,0-1-1,1 1 0,7-9 0,2-1-292,2 1 0,18-16 0,-27 25 116,19-14-1543,1 1 0,0 1 0,52-25 0,1-1-4898,-68 37 5291,-1-1 0,0 1 0,0-2 0,10-10 0,12-21 202,-10 3 3224,-4-4 3554,-16 38-5182,0 0 0,0 0 0,1 0 0,-1 1 0,1-1 0,0 0 0,0 1 0,0 0 0,0 0 0,6-4 0,-4 3-130,-4 4-373,0 0 1,-1-1-1,1 1 1,0-1 0,0 1-1,0 0 1,-1 0 0,1 0-1,0-1 1,-1 1-1,1 0 1,0 0 0,-1 0-1,1 0 1,-1 0 0,0 0-1,1 0 1,-1 0-1,0 0 1,1 2 0,1 16 43,0 0 0,0 0 1,-2 0-1,-1 0 1,-5 36-1,0 17 767,5-59-581,2-1-1,-1 1 1,1 0 0,1-1-1,0 1 1,1-1 0,0 0-1,8 18 1,-9-26-129,0 0 1,0 0-1,0 0 0,1 0 1,-1-1-1,1 1 0,0-1 0,0 0 1,0 0-1,1 0 0,-1 0 1,1 0-1,0 0 0,-1-1 0,1 0 1,0 0-1,0 0 0,1 0 1,-1-1-1,0 0 0,1 0 1,-1 0-1,0 0 0,1 0 0,-1-1 1,1 0-1,7-1 0,5-1 64,0-1-1,0-1 1,0 0-1,0-2 1,-1 0-1,0 0 1,0-2-1,-1 0 1,19-13-1,18-15-64,54-49-1,-101 81-123,-4 5 2,0 0 1,0 0-1,1 0 0,-1 0 0,-1 0 0,1 1 0,0-1 0,0 0 0,0 1 0,-1-1 0,1 0 0,0 1 0,-1-1 0,1 1 0,-1-1 0,0 1 0,1 2 0,-1-4 7,102 429-1769,-84-331 1700,-4 2 1,0 136-1,-13-204 222,-2 0 1,-2 0 0,0 0 0,-2 0-1,-2-1 1,-1 0 0,-1 0 0,-1-1-1,-26 52 1,20-57 34,-1 0 0,-1-2 1,0 0-1,-2 0 0,-1-2 0,-1-1 0,0 0 0,-2-2 1,0 0-1,-1-2 0,0-1 0,-1-1 0,-1-1 0,-1-1 1,1-1-1,-2-2 0,1-1 0,-1-1 0,-31 3 0,45-9-778,1-1-1,0 0 0,-1-1 0,1 0 0,0-2 0,0 1 1,0-2-1,0 0 0,0 0 0,1-2 0,0 1 1,0-2-1,0 0 0,1 0 0,0-1 0,0-1 0,-20-19 1,7 2-1107,1-1 1,1-2-1,2 0 1,1-1 0,1-1-1,-15-36 1,-40-94-3853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1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1499 0 7463,'14'22'11419,"-18"-23"-10725,-10 0-261,1 0 0,-1 1 0,1 0 0,-1 1 0,1 1 0,-1 0 0,1 1 0,-24 8 0,7-4-294,-231 65 852,3 10 0,-434 205 0,663-273-1210,21-9-67,0 0 1,-1-1-1,1 0 1,-1-1-1,0 1 0,0-2 1,-10 3-1,4-2-2375,24-50-18054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14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25 7175,'0'-4'1911,"0"-16"3545,-4 22-4549,-11 10 104,0 0-1,0 1 1,-21 26-1,3-4 596,31-33-1543,-13 13 504,-1 1 0,2 0 0,0 1-1,-20 34 1,32-48-549,0 1 0,0 0 0,0 0 0,0 0 0,1 0-1,-1 0 1,1 0 0,0 0 0,1 0 0,-1 1 0,1-1-1,0 0 1,0 0 0,0 1 0,0-1 0,1 0 0,-1 0 0,1 1-1,0-1 1,1 0 0,-1 0 0,1 0 0,0 0 0,0-1-1,0 1 1,0 0 0,0-1 0,1 1 0,0-1 0,0 0 0,0 0-1,5 4 1,12 6-329,1 0 0,1-1 0,1-1 1,-1-1-1,1-1 0,1-1 0,27 5 0,-18-4-640,20 5-1876,0-3-1,1-2 1,0-3-1,1-2 1,79-4-1,-22-1-1352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18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28617 7079 10378,'-14'-3'3581,"14"3"-3463,0 0 1,0 1-1,0-1 0,0 1 1,0-1-1,0 0 1,0 1-1,0-1 0,0 1 1,0-1-1,0 0 1,0 1-1,0-1 1,0 1-1,0-1 0,1 0 1,-1 1-1,0-1 1,0 0-1,0 1 1,1-1-1,-1 0 0,0 1 1,0-1-1,1 0 1,-1 1-1,0-1 0,1 0 1,-1 0-1,0 1 1,1-1-1,-1 0 1,1 0-1,-22 9-636,-21 4 401,-70 15 0,-7 3 1462,-54 27-291,-191 62 41,-11-33 348,-370-17 94,563-58-1595,-1696 35-364,633-105 878,164 4-340,-2263-26 1193,2611 65-232,-1306 35 38,752 45-1634,-1114 34-4828,86-113-543,777-57 4946,39-85 3091,23-158 1888,-327-315 55,887 194-4038,36-69-462,651 361 521,6-11 1,-301-270-1,405 312 34,5-4-1,5-5 1,5-5-1,7-5 1,-119-206-1,166 239-139,3-2 1,5-2-1,5-2 0,4-1 1,5-1-1,4-2 0,5-1 1,5 0-1,4-1 0,8-167 1,6 216-57,3-1 0,3 1 0,2 1 0,3 0 0,2 0 0,3 2 0,2 0 1,3 2-1,3 0 0,2 2 0,2 1 0,2 2 0,3 1 0,55-58 0,-12 30-24,2 4-1,4 3 0,3 4 0,171-97 0,-55 57 36,277-103 0,-162 95 71,484-107 1,356 15-68,882 65-172,1439 156 1078,-2691-6-381,309 6 421,-139-4-643,-2-55-6,-125-10-43,-558 51-122,285 32 1,-271 4-36,0 12 1,-3 14-1,338 113 1,-32 61-93,-14 35 18,93 39 101,21-52 199,-454-191-205,2-9-1,372 33 1,-273-66 173,424-26-1,342-103 302,-7-60-168,-526 76-325,-421 69-63,660-96-20,6 43-14,-556 68 20,294 29 0,-370-2 13,-1 9 0,251 71 0,-254-44 83,-3 8 0,-3 8 1,-4 7-1,200 123 0,-167-71 75,-5 9-1,306 280 1,-428-340-135,-2 3 0,-5 3 0,-3 4 0,-4 2-1,-4 3 1,-4 2 0,-5 3 0,68 188 0,-45-73-38,-10 4 0,-9 1 0,47 423 0,-94-501 8,-5 0 0,-7 0 0,-41 254 0,-1-159 5,-109 321 1,128-473 82,-3-2 0,-3 0 0,-4-3 0,-3-1 0,-4-3 0,-91 118 0,66-112-146,-3-2-1,-4-4 0,-109 82 0,142-126-732,0-2 0,-2-2 0,-59 26-1,51-30-1334,-2-2 0,-1-3-1,0-2 1,-1-2 0,-1-3-1,0-3 1,0-2 0,0-3-1,-60-5 1,-41-16-3242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3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8616,'29'7'3908,"-23"-6"-358,-3 5-1586,7 27-1874,-2 0-1,-1 1 1,-1 0-1,1 49 1,-4-42-116,-1-24 307,-1 0-1,0 0 0,-2 0 1,0 0-1,-1 0 1,-5 23-1,6-37-226,0 1 0,0-1 0,0 0 0,0 0-1,-1 1 1,1-1 0,-1 0 0,0 0 0,0-1 0,0 1-1,0 0 1,-1-1 0,1 1 0,-1-1 0,1 0 0,-1 1-1,0-1 1,0-1 0,0 1 0,0 0 0,0-1 0,0 1-1,0-1 1,-1 0 0,1 0 0,0 0 0,-1-1 0,1 1-1,-1-1 1,1 0 0,-1 0 0,1 0 0,-1 0-1,1-1 1,0 1 0,-1-1 0,1 0 0,-6-2 0,0 0 20,1 0 1,0 0 0,0-1-1,0 0 1,0-1 0,1 0-1,0 0 1,0 0 0,0-1-1,1 0 1,-1 0 0,-4-8-1,9 12-70,0-1-1,0 1 1,0-1-1,0 1 1,1-1-1,-1 0 1,1 0-1,0 0 1,0 0-1,0 0 1,0 0-1,1 0 1,-1 0-1,1 0 1,-1 0-1,1 0 1,0-1-1,0 1 1,1 0-1,-1 0 1,1 0-1,0 0 1,-1 0-1,1 0 1,0 0-1,1 0 1,-1 0-1,1 0 0,-1 0 1,1 1-1,0-1 1,0 1-1,0-1 1,0 1-1,0 0 1,3-3-1,13-8-310,1-1 0,0 2 0,0 1 0,25-11 0,39-23-1062,9-23 34,-58 41 1157,56-33-1,-86 58 161,0 1 0,-1 0 0,1 0 0,0 0 1,0 0-1,0 1 0,0-1 0,0 1 0,6 0 0,-6 0-27,0 0-121,-2 4 17,7 10 325,-7-10 1532,-7 17-1382,0 41-261,-2-1-1,-3 1 1,-19 62 0,22-91-121,-10 22 82,-2 0-1,-2-2 1,-45 84 0,18-43 1008,47-92-948,0 1 0,1-1 1,-1 0-1,0 0 0,1 0 0,-1 0 1,1 0-1,0 1 0,-1-1 0,1 0 1,0 0-1,1 1 0,-1-1 0,0 0 0,1 0 1,-1 0-1,1 1 0,-1-1 0,1 0 1,2 3-1,0-1 4,-1 1 0,1-2 1,1 1-1,-1 0 0,0-1 0,1 1 1,0-1-1,0 0 0,4 3 0,10 4 97,0-1-1,0 0 1,29 8-1,-46-16-175,11 2-107,0 0 1,0-1-1,0 0 1,0 0-1,1-2 1,-1 1-1,0-2 0,1 0 1,-1 0-1,0-1 1,0 0-1,15-6 1,-18 5-569,0 0 0,0-1 1,0 0-1,0-1 0,0 0 0,-1 0 1,0-1-1,0 0 0,12-13 0,15-22-3966,-3-2 0,47-82 0,-24 44 893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28 381 14318,'-5'2'4665,"-13"3"-666,13-4-1576,9-2-2690,67-6-189,-16 3 347,26-8 206,155-45 1,-186 40-1437,-2-2-1,53-29 1,-87 39 29,-1 0 0,0-2-1,0 1 1,-1-2-1,0 0 1,-1 0 0,0-1-1,-1 0 1,0-1 0,-2 0-1,1 0 1,8-22 0,7-8-2406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0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5061,'-3'7'478,"-1"0"-1,0 0 1,0-1 0,0 0 0,-1 1-1,0-2 1,0 1 0,0 0 0,-8 5-1,6-5-260,0 0-1,1 0 0,0 1 0,0 0 1,1 0-1,0 1 0,-8 13 0,-12 41-195,3 1-1,3 0 0,2 2 0,3 0 1,3 1-1,3 0 0,3 0 1,3 1-1,12 128 0,-8-171 78,2-1 0,1 1-1,0-1 1,2 0 0,1 0 0,0-1-1,19 34 1,-24-50-62,1 0 0,-1-1 0,1 1 0,0-1 0,1 1 0,-1-1 0,1-1-1,0 1 1,0-1 0,1 1 0,-1-2 0,1 1 0,0 0 0,0-1 0,0 0 0,0-1 0,1 0 0,-1 1-1,1-2 1,-1 1 0,1-1 0,0 0 0,0-1 0,-1 1 0,1-1 0,0-1 0,0 1 0,0-1-1,-1 0 1,13-4 0,3-3-98,-1-1 0,0-1 0,0-1 0,-1 0 0,0-2 0,-1 0 0,23-21 0,114-119-787,-152 148 822,40-40 534,-3-1 1,-2-3-1,-2-1 0,-2-2 0,39-76 0,-69 110-109,7-11 630,-32 33-436,13 1-451,1 0 1,0 1-1,1 0 1,-1 1-1,1-1 1,0 1-1,1 0 0,0 0 1,-6 12-1,2-4 132,-13 23 415,-24 61 0,40-86-695,0 0 0,1 0 0,1 1 0,0-1 0,0 1 0,2 0 0,0 0 0,1 26 0,0-38-8,0-1 0,0 1 0,0 0 0,1-1 0,-1 1-1,0 0 1,1-1 0,-1 1 0,1 0 0,0-1 0,0 1-1,0-1 1,-1 1 0,1-1 0,0 1 0,1-1 0,-1 0 0,0 0-1,0 1 1,1-1 0,-1 0 0,0 0 0,1 0 0,-1 0 0,1-1-1,-1 1 1,3 0 0,-1 0 11,1-1-1,-1 0 1,1 0-1,-1 0 1,1 0-1,-1-1 1,1 1-1,-1-1 1,1 0 0,-1 0-1,0 0 1,6-3-1,6-4 222,0-1 0,0 0 0,-1-1 0,18-16 1,-24 19 8,0-1 0,0 0 1,-1 0-1,0-1 1,0 0-1,-1 0 1,0-1-1,0 0 1,-1 0-1,-1 0 1,0 0-1,0-1 0,-1 0 1,0 0-1,-1 0 1,0 0-1,-1 0 1,0-14-1,2 51-584,0 0-1,2 0 0,1-1 1,10 30-1,2 7-837,-6-13-110,-2-14-1076,-2 0 1,5 60-1,-12-80 167,0 1-1,1-1 1,7 24-1,-7-32-1472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1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15182,'-1'8'758,"0"1"0,1 0 0,1 0 0,-1 0 0,1 0 0,4 12 0,0 11-5,15 266-3079,-16-192 1337,-5 37-258,-1-95 1437,3 0-1,9 77 1,-5-108 2710,-5-35-2336,3-18-189,1 14-453,2 1 0,1-1 0,1 1 0,17-34 0,-20 47 77,-1-1 1,1 1-1,1 0 1,-1 1 0,1 0-1,1 0 1,-1 0 0,1 0-1,1 1 1,-1 0 0,1 1-1,0 0 1,13-7 0,-16 10 37,-1 1 1,0 0-1,1 0 1,-1 0-1,1 0 1,-1 1-1,1 0 1,-1 0-1,1 0 1,-1 0-1,1 1 0,-1 0 1,1 0-1,-1 0 1,0 0-1,1 1 1,-1-1-1,0 1 1,0 0-1,0 1 1,0-1-1,-1 1 1,1-1-1,-1 1 1,1 0-1,-1 1 1,0-1-1,0 0 1,0 1-1,4 7 1,-2-3 9,0 0-1,-1 0 1,0 0 0,0 1-1,-1-1 1,0 1 0,-1 0 0,1 0-1,-2 0 1,1 1 0,-1-1 0,-1 0-1,0 0 1,-1 13 0,-2-9-79,0 0 0,-1 0 0,0-1 0,-1 0 0,-1 0 0,0 0 0,0-1 0,-1 0 0,-1 0 0,-11 14 0,12-18-510,0 1-1,0-1 1,0 0 0,-1-1 0,0 1-1,-1-1 1,1-1 0,-1 0-1,0 0 1,-1-1 0,1 0 0,-1-1-1,-16 5 1,23-8 232,1 0-1,0 1 1,-1-1 0,1 0-1,-1 0 1,1-1 0,-1 1-1,1 0 1,0-1 0,-1 0-1,1 1 1,0-1 0,-1 0-1,1 0 1,0 0 0,0 0-1,0-1 1,0 1 0,0-1-1,0 1 1,0-1 0,0 0-1,1 1 1,-1-1-1,1 0 1,-1 0 0,1 0-1,0 0 1,0-1 0,0 1-1,0 0 1,0 0 0,0-1-1,0 1 1,1-1 0,-1-3-1,-10-39-2817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1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0 195 10122,'9'-36'2569,"-1"0"0,-3 0 0,3-51 0,13 150-2041,30 149-2021,32 107 515,-83-316 1030,1 1 0,0-1 0,0 1 0,1-1 0,-1 0 0,1 0 0,-1 0 0,1 0 0,0 0 0,0 0 0,1 0 0,-1 0 0,1-1 0,-1 1 0,1-1 0,0 0 0,0 0 0,0 0 0,0 0 0,3 1 0,0-1 25,0-1 1,1 0-1,-1 0 0,0-1 1,1 0-1,-1 0 0,1-1 1,-1 1-1,0-1 1,10-3-1,225-59 742,-208 52-479,0-2-1,-1-1 1,0-2-1,-1-1 1,30-23-1,-56 37-212,0 0 0,-1-1 0,0 0 0,1 0 0,-2 0 0,1 0 0,0-1 0,-1 0 0,0 1 0,0-1 0,0 0 0,-1-1 0,0 1 0,0 0 0,0-1 0,0 1 0,1-11 0,-3 13-101,-1-1-1,1 0 0,-1 1 0,0-1 0,1 1 0,-2-1 1,1 1-1,0-1 0,-1 1 0,1 0 0,-1-1 0,0 1 1,0 0-1,0 0 0,-1 1 0,1-1 0,-1 0 0,1 1 1,-1-1-1,0 1 0,0 0 0,0 0 0,0 0 0,-1 0 1,1 1-1,0-1 0,-1 1 0,-6-2 0,2 0-57,0 1 0,0 0-1,-1 0 1,1 1 0,0 0 0,-1 1 0,1-1-1,-1 1 1,1 1 0,-1 0 0,1 0-1,0 1 1,-1 0 0,1 0 0,0 1-1,0 0 1,1 0 0,-1 1 0,0 0-1,1 1 1,0-1 0,0 1 0,-9 9-1,9-7 37,0 0 0,0 1 0,1 0 0,-1 0 0,2 0 0,-1 1 0,1 0 0,1 0 0,0 0 0,0 0 0,0 1 0,1 0 0,1 0 0,0 0 0,0 0 0,1 0 0,0 0 0,1 0 0,1 15 0,1-11-184,0-1 0,1 1 0,1-1 0,0 0 0,1 0 0,0 0 0,1-1 0,0 0 0,1 0 0,0 0 0,1-1 0,1 0 0,-1-1 0,2 0 0,-1 0 0,16 11 0,-12-11-738,0-1 1,0-1-1,1 0 0,0-1 0,1-1 1,-1 0-1,1 0 0,0-2 0,1 0 1,-1-1-1,1 0 0,0-1 1,28-1-1,30-12-3727,8 0 102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17489,'-6'20'4900,"20"-1"1,36 11-5766,-25-36-608,35 22-545,-19-28-737,31 12-640,-15-10-513,1-4-128,5 14-416,-35-27 480,13 27 3556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8328,'83'54'2722,"-45"-54"-1633,11-14-3651,30 24-513,-35-40-320,33 24 288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4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 10 12139,'-6'-9'13218,"14"243"-14120,60 359 0,-65-574 959,0 3 108,1 0-1,1 0 1,13 38-1,-16-57 189,-2-10-323,-1 0 1,0 0 0,0 0 0,0 1 0,-1-1-1,0 0 1,0 1 0,0-1 0,-1 1-1,0 0 1,0 0 0,-9-11 0,-1-3 85,-2 1-1,-21-22 1,24 30-76,-1 0-1,0 0 1,0 1-1,-1 1 1,0 1-1,-1 0 1,1 0-1,-2 2 1,1 0-1,-1 0 1,-17-3-1,24 7-54,0 0-1,0 1 0,-1 0 0,1 0 1,0 1-1,-1 0 0,1 1 1,0 0-1,0 0 0,-1 1 0,1 0 1,0 1-1,1 0 0,-1 0 0,0 1 1,1 0-1,0 0 0,0 1 1,0 0-1,-13 12 0,17-14-12,1 0-1,0 1 1,0-1-1,0 1 1,1 0-1,-1 0 1,1 0-1,0 0 1,0 0-1,0 0 1,1 1-1,-1-1 1,1 1 0,0-1-1,0 1 1,1-1-1,0 1 1,-1 0-1,1-1 1,1 1-1,-1-1 1,1 1-1,0-1 1,0 1-1,0-1 1,2 6-1,0-4-177,0 1 0,1-1-1,0 0 1,0 0-1,0 0 1,1 0-1,0-1 1,0 0 0,0 0-1,1 0 1,-1-1-1,1 0 1,0 0 0,0 0-1,1-1 1,-1 0-1,9 3 1,0-1-677,0-1 0,0-1 0,0 0 0,0-1 0,0-1 0,1 0 0,-1-1 0,1-1 0,18-2 0,6-5-2475,-1-1 0,57-21 1,-15 11 1232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4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228 115 6150,'28'5'3326,"-28"-5"-3189,1 0 1,-1 0-1,0 0 0,1-1 1,-1 1-1,1 0 1,-1-1-1,0 1 1,1 0-1,-1-1 0,0 1 1,0 0-1,1-1 1,-1 1-1,0-1 1,0 1-1,0 0 1,1-1-1,-1 1 0,0-1 1,0 1-1,0-1 1,0 1-1,0 0 1,0-1-1,0 1 0,0-1 1,0 1-1,0-1 1,0 1-1,0-1 1,0 1-1,0-1 0,0 1 1,-1 0-1,1-1 1,0 1-1,0-1 1,0 1-1,-1 0 1,1-1-1,-10-24 2467,1 15-2080,-1-1 1,0 2 0,0 0-1,-1 0 1,-1 0 0,-16-8-1,25 16-510,0 0-1,-1 0 0,1 0 0,0 1 0,0-1 0,-1 1 0,1 0 1,0 0-1,-1 0 0,1 1 0,0-1 0,-1 1 0,1 0 1,0-1-1,0 1 0,0 1 0,0-1 0,0 0 0,0 1 1,0 0-1,0 0 0,0 0 0,1 0 0,-1 0 0,1 0 1,-1 0-1,1 1 0,0 0 0,0-1 0,0 1 0,-1 3 1,-6 9-93,0 0 0,2 1 0,-1-1 0,-5 24 0,8-27-1,1 1-1,1-1 0,1 1 1,-1 0-1,2 0 1,0 0-1,0 0 1,1 0-1,1 0 1,0 0-1,4 13 1,-5-25 78,1 1 0,-1 0 0,1-1 0,-1 1 0,1-1 0,0 1-1,0-1 1,0 1 0,0-1 0,0 1 0,0-1 0,0 0 0,0 0 0,0 1 0,1-1 0,-1 0 0,0 0 0,1 0 0,-1-1 0,1 1 0,0 0 0,-1 0 0,1-1 0,2 1 0,-1-1 14,0 0 1,0 0-1,0 0 0,0-1 1,0 1-1,0-1 1,0 0-1,-1 0 1,1 0-1,0 0 1,0 0-1,-1-1 1,3-1-1,8-6 95,-1 0-1,0-1 1,-1-1 0,14-15-1,-4-1 22,-2-1 0,0-1-1,-2 0 1,-1-2 0,13-37-1,-18 44-17,-10 21 18,6 19-85,-1-1 0,-1 1-1,4 24 1,6 17-187,-1-16-631,2 0-1,1-1 1,2-1 0,42 63 0,-56-95 282,0-1-1,0 0 0,0 0 1,1-1-1,0 1 1,0-1-1,1-1 1,-1 1-1,1-1 0,0 0 1,0 0-1,11 3 1,-15-7 183,0 1 0,0 0 1,0-1-1,0 0 0,0 1 1,0-1-1,0-1 1,0 1-1,0 0 0,0-1 1,0 1-1,0-1 0,0 0 1,0 0-1,-1 0 0,1 0 1,0-1-1,-1 1 1,1-1-1,0 0 0,-1 0 1,0 1-1,1-1 0,-1-1 1,0 1-1,0 0 0,0-1 1,-1 1-1,1-1 1,0 1-1,-1-1 0,2-4 1,0-1 15,0 0 0,-1 0 1,0 0-1,-1 0 1,1-10-1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4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75 115 10090,'-2'-11'1104,"0"0"0,-1 1-1,0-1 1,-1 1 0,0 0 0,-1 0 0,0 1 0,0-1 0,-10-13 0,15 24-1081,0-1-1,0 0 1,0 0 0,0 0-1,0 0 1,0 1-1,0-1 1,0 0-1,0 0 1,0 0 0,0 0-1,0 1 1,-1-1-1,1 0 1,0 0-1,0 0 1,0 0 0,0 0-1,0 1 1,0-1-1,0 0 1,0 0-1,-1 0 1,1 0 0,0 0-1,0 0 1,0 0-1,0 0 1,0 0-1,-1 0 1,1 1-1,0-1 1,0 0 0,0 0-1,0 0 1,-1 0-1,1 0 1,0 0-1,0 0 1,0 0 0,0 0-1,-1 0 1,1 0-1,0 0 1,0 0-1,0-1 1,0 1 0,0 0-1,-1 0 1,1 0-1,0 0 1,0 0-1,0 0 1,0 0 0,0 0-1,0 0 1,-1 0-1,1-1 1,0 1-1,0 0 1,0 0 0,0 0-1,0 0 1,0 0-1,0-1 1,-4 8 98,1 0 0,1 0 0,-1 0 0,1 0 0,0 1 1,1-1-1,0 0 0,0 11 0,2 67-205,0-63 7,6 67-1517,20 98 0,-10-88-34,11 62-3003,53 174 0,-70-304 2533,2 0 0,16 31 0,-24-52-384,-8-16 1836,-11-26 598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5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15375,'20'0'4580,"26"20"-608,11-20-4421,15 8-2530,9-2-1697,-2-16 64,16 10-129,-11-14 161,9 14 2690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3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14 104 10858,'21'7'7722,"11"-10"-5183,42-16-3696,-50 12 1774,41-12-216,96-42-1,-158 60-741,-20 26-802,-21 12 797,-2-3 0,-53 35 1,-35 30 1895,119-90-1392,-42 41 576,49-47-705,0 0-1,0-1 1,1 1-1,-1 0 1,0 0 0,1 0-1,0 0 1,0 0-1,0 0 1,0 1 0,0-1-1,1 0 1,-1 0 0,1 1-1,0-1 1,0 0-1,0 0 1,1 4 0,6 1 147,4-1-48,0-1-1,1-1 1,-1 0 0,1 0 0,0-1 0,0-1-1,1 0 1,-1 0 0,14 0 0,123 2 549,-115-5-993,-7 5-1323,-22-4-16,-43-12-17344,36 11 18908,1 0-1,0 0 1,-1 0 0,1 0 0,0 0 0,-1 1 0,1-1 0,-1 1 0,1-1 0,0 1-1,0-1 1,-1 1 0,1 0 0,-2 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5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2947,'6'23'5963,"-6"-21"-5797,-1 1 0,1 0 1,-1 0-1,0-1 0,0 1 1,0-1-1,0 1 0,-1-1 1,1 1-1,-1-1 0,1 0 0,-1 0 1,-2 3-1,-35 33 2333,14-15-1470,-3 8-737,0 1-1,3 1 1,0 1-1,2 1 1,2 2 0,2 0-1,-19 48 1,36-78-252,0 1 0,0 0 0,0 0 0,1 0 0,0 11 0,1-18-7,1-1 0,-1 1 0,1 0 0,-1 0 0,0-1 0,1 1 0,-1 0 0,1 0 0,0-1 0,-1 1 0,1-1 0,-1 1 0,1 0 0,0-1 0,0 1 0,-1-1 0,1 0 0,0 1 0,0-1 0,0 1 0,-1-1 0,1 0 0,0 0 0,0 0 0,0 1 0,0-1 0,0 0 0,0 0 0,-1 0 1,1 0-1,0 0 0,0-1 0,0 1 0,0 0 0,0 0 0,-1-1 0,3 1 0,5-7 156,0 1 1,0-1-1,0-1 1,-1 1-1,0-1 1,0-1-1,-1 1 1,0-1-1,6-12 1,6-15 483,14-44 1,-17 41-126,-13 36-190,2 3-6,-2 1-318,1-1 0,-1 1-1,1 0 1,-1 0 0,1 0 0,-1 0 0,0 0 0,1 1-1,-1-1 1,0 1 0,0 0 0,0-1 0,0 1 0,0 0 0,0 0-1,-1 0 1,1 0 0,1 4 0,34 55 174,-20-30-274,76 118-2765,-36-58-2116,-47-75 2003,1-1 1,21 21 0,-22-28-1280,13 0 1175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6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13677,'55'69'5655,"-4"2"-3700,-18-20-3147,-3 1 0,-1 2 0,-3 1 0,33 102-1,-46-92 1286,-12-61 60,0 0 0,-1 0 0,1 0 0,-1 0 0,0 0 0,-1 0 0,1 0 0,-1 0 0,1-1 0,-1 1 0,0 0 0,-3 5 0,3-7 64,1-1 0,-1 1-1,0-1 1,-1 0 0,1 0-1,0 0 1,0 1 0,0-1-1,-1 0 1,1 0 0,-1-1-1,1 1 1,-1 0 0,1 0-1,-1-1 1,1 1 0,-1-1-1,1 1 1,-1-1 0,0 0-1,1 1 1,-1-1 0,0 0-1,1 0 1,-1 0 0,0 0-1,1-1 1,-4 0 0,3 0-89,1 0 0,-1 0 0,1 0 0,-1-1 0,1 1 0,0 0 0,-1-1 0,1 1 0,0-1 0,0 0 1,0 1-1,0-1 0,1 0 0,-1 1 0,0-1 0,1 0 0,-1 0 0,1 0 0,-1 0 0,1 0 0,0 1 0,0-1 0,0 0 0,0 0 1,0 0-1,1 0 0,-1 0 0,0 0 0,1 1 0,0-4 0,2-4-43,-1 0-1,1 0 1,1 0 0,4-10-1,4-1-319,1 1 0,0 0 0,1 1-1,1 1 1,1 0 0,1 1 0,0 1 0,1 0-1,0 2 1,1 0 0,1 1 0,0 0 0,0 2-1,1 1 1,1 0 0,43-11 0,-61 20 117,1 0 0,0 0-1,0 0 1,0 0 0,0 1 0,-1-1 0,1 1 0,8 3 0,-11-3 129,-1-1-23,-1 0 0,1 0 0,-1 0-1,1 0 1,-1 0 0,0 1 0,1-1 0,-1 0 0,0 0-1,1 0 1,-1 1 0,1-1 0,-1 0 0,0 0-1,1 1 1,-1-1 0,0 0 0,0 1 0,1-1 0,-1 0-1,0 1 1,0-1 0,0 1 0,1-1 0,-1 0-1,0 1 1,0-1 0,0 1 0,0-1 0,0 0 0,0 1-1,5 16-362,-2 0 0,0 0 0,-1 0 0,-1 0 0,-1 28 0,0-17-575,1-1 1,5 30 0,-5-52 822,1 1-1,-1-1 0,1 0 1,0 1-1,0-1 0,1 0 1,4 8-1,-6-12 136,0 0 0,0 1 1,0-1-1,0 1 0,1-1 0,-1 0 1,0 0-1,1 0 0,-1 0 0,1 0 1,-1 0-1,1 0 0,0 0 1,-1-1-1,1 1 0,0-1 0,-1 1 1,1-1-1,0 1 0,0-1 0,-1 0 1,1 0-1,0 0 0,0 0 0,0 0 1,-1-1-1,4 0 0,6-2 415,1-2 0,-1 0 0,1 0 0,-1-1-1,-1-1 1,1 0 0,-1 0 0,-1-1 0,1 0 0,12-15 0,-7 7 173,-1-2 1,0 1 0,-1-1-1,-2-1 1,12-23 0,-22 39-570,1 1-1,-1-1 1,0 0 0,0 0 0,0 0-1,0 0 1,-1 0 0,1 1 0,-1-1-1,1 0 1,-1 0 0,0 0 0,0 0-1,-1 0 1,1 0 0,-1 0 0,1 0-1,-1 0 1,0 0 0,0 0 0,0 0-1,0 1 1,-1-1 0,1 0 0,-3-2-1,0 1-147,1 1-1,-1-1 0,0 1 1,-1 0-1,1 0 0,0 0 1,-1 1-1,0-1 0,1 1 1,-1 0-1,0 1 0,-10-3 1,1 2-1633,0 0 0,-1 0 1,-16 1-1,18 2 199,1-2 1,0 0 0,-1 0 0,1-1-1,-12-4 1,-18-12-2786,14 7 918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6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9865,'3'5'3999,"-1"0"-3521,0 1 1,0 0 0,-1-1 0,0 1-1,0 0 1,0 0 0,-1 0-1,0 0 1,0 0 0,0 0-1,-2 6 1,1 0-616,1 0-1,0 1 1,3 19-1,-2-28 196,-1 1-1,1 0 1,1 0-1,-1-1 1,1 1 0,-1 0-1,1-1 1,1 0-1,-1 1 1,1-1 0,-1 0-1,1 0 1,0-1-1,1 1 1,-1 0-1,0-1 1,1 0 0,0 0-1,0 0 1,0 0-1,0-1 1,0 0 0,1 1-1,-1-1 1,1-1-1,0 1 1,-1-1 0,1 0-1,0 0 1,0 0-1,-1-1 1,8 1-1,2-4 318,-1 0-1,-1-1 0,1-1 0,0 1 0,-1-2 0,0 0 0,0 0 0,-1-2 0,0 1 0,0-1 0,-1-1 0,1 1 0,-2-2 0,0 0 0,15-19 0,-22 27-381,-1 1 1,1-1-1,0 0 1,-1 0-1,0 0 1,1 0-1,-1-1 1,0 1 0,0 0-1,0-1 1,0 1-1,-1 0 1,1-1-1,-1 1 1,1-1-1,-1 1 1,0-1-1,0 1 1,0-1-1,0 1 1,0-1-1,-1 1 1,1-1-1,-1 1 1,1 0-1,-1-1 1,0 1-1,0 0 1,0-1-1,0 1 1,-1 0 0,1 0-1,-1 0 1,1 0-1,-1 0 1,0 0-1,1 1 1,-1-1-1,0 0 1,-3-1-1,-4-3-256,-1 1-1,1 0 1,-1 1-1,0-1 1,-1 2-1,1 0 1,-1 0-1,-13-2 1,-61-3-3622,15 2-3500,54 4 1881,7 2 3808,4 1 296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0:27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13196,'0'0'4389,"2"6"-652,20 53-3092,0 0-2488,21 91-1,-14-3 2296,-23-119 1617,1-45 632,2-11-2671,0 1 123,1 1 1,1 0 0,2 0 0,0 1-1,2 1 1,1 0 0,1 1 0,0 0-1,27-24 1,-42 45-184,-1 0-1,1 0 1,0 0 0,0 0 0,0 1-1,1-1 1,-1 1 0,0-1 0,1 1-1,-1 0 1,1 0 0,-1 0-1,1 0 1,0 0 0,-1 0 0,1 1-1,0-1 1,-1 1 0,1 0-1,0 0 1,0 0 0,-1 0 0,1 1-1,0-1 1,-1 1 0,1-1-1,0 1 1,-1 0 0,1 0 0,-1 0-1,1 0 1,-1 1 0,0-1-1,1 1 1,-1-1 0,0 1 0,0 0-1,0 0 1,0 0 0,0 0-1,2 4 1,5 7-201,-1 0 0,0 1 1,-1 0-1,-1 0 0,0 1 0,4 17 0,3 13-316,12 66 0,-25-109 576,0-1 0,0 1 1,0 0-1,1-1 0,-1 1 0,1-1 1,-1 1-1,1-1 0,0 1 1,-1-1-1,1 1 0,0-1 1,0 0-1,0 1 0,0-1 0,2 2 1,0 0 107,-2-2-102,-1-1 0,0 1 0,1-1-1,-1 0 1,1 1 0,-1-1 0,1 0 0,-1 0 0,1 1 0,-1-1 0,1 0 0,-1 0 0,1 0-1,-1 0 1,1 1 0,-1-1 0,1 0 0,-1 0 0,1 0 0,0 0 0,-1 0 0,1 0-1,-1-1 1,1 1 0,-1 0 0,2 0 0,6-4 203,-6 4-180,1-1 1,-1 0 0,0 0 0,1 0 0,-1 0-1,0-1 1,0 1 0,0-1 0,0 1 0,0-1 0,-1 0-1,1 1 1,0-1 0,-1 0 0,2-3 0,3-2 94,64-71 667,-56 59-724,0 2 1,2 0-1,0 0 0,1 2 1,0 0-1,2 1 0,19-12 1,-34 24-63,0 0-1,0 0 1,0 1 0,0-1-1,0 1 1,0 0 0,0 1-1,0-1 1,1 0 0,-1 1-1,0 0 1,0 0 0,1 1-1,-1-1 1,0 1 0,0-1-1,7 4 1,-4-1 29,0 0 0,0 1 0,-1-1 0,0 2 0,1-1 0,-2 1 0,1 0 0,0 0 0,6 8 0,5 9-806,-1 1 1,-1 0-1,-1 1 0,15 36 1,-17-34-3903,31 48 1,-20-52-577,-23-22 5074,1 0-1,0 0 0,-1 1 1,1-1-1,0 0 0,-1 0 0,1 0 1,0 0-1,0 0 0,-1 0 1,1 0-1,0 0 0,-1 0 0,1 0 1,0 0-1,-1 0 0,1 0 1,0-1-1,-1 1 0,1 0 1,0 0-1,-1-1 0,1 1 0,0 0 1,-1-1-1,1 1 0,-1-1 1,1 1-1,0-2 0,0 0-269,1-1 0,-1 1 0,0-1 1,0 0-1,0 0 0,0 0 0,-1 0 0,1 1 0,-1-5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3:24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5847 1277 9769,'-4'2'788,"0"-1"-1,-1 1 1,1 1-1,0-1 1,0 1-1,0-1 1,0 1-1,-5 6 1,5-6-349,0 1 0,-1 0 0,0-1 0,1 0-1,-12 5 1,-63 25 265,-422 152 199,-449 31 1484,-19-85-439,43-69 115,739-64-1361,0-9 0,-363-68 0,54-58-122,378 94-494,1-5 0,-117-68 0,191 92-56,2-2 0,0-1 0,2-3 0,2-1 0,0-1 0,2-3-1,-34-43 1,55 59-4,0-1-1,1-1 0,2 0 0,0 0 0,1-1 1,1 0-1,-7-26 0,12 30-7,1 0 0,0 0 1,1 0-1,1 0 0,1 0 0,1 0 0,0-1 1,1 1-1,1 0 0,7-23 0,-3 19-43,2 1 1,0 0-1,2 0 0,0 1 0,1 0 1,1 1-1,1 0 0,1 1 0,0 1 0,2 0 1,0 1-1,32-24 0,8 1-52,0 2 0,3 3 0,68-28 0,45-11 91,3 8 0,2 7 0,3 9 0,2 7 0,2 8 0,284-15 1,-219 41-13,0 11 1,-1 11 0,0 10-1,343 80 1,-410-61 1,249 96-1,-336-101 3,-1 5 0,-3 3 0,-1 5 0,99 73 1,-154-98-223,-2 2 0,-1 0 1,-1 3-1,-1 0 0,-1 2 0,-3 1 1,44 72-1,-61-90 78,-1 0 0,-1 0 1,0 1-1,-1 0 0,-1 0 0,-1 1 1,0-1-1,-2 1 0,0 0 0,0 0 1,-2 0-1,0 0 0,-1 0 0,-1 0 0,-1-1 1,0 1-1,-2 0 0,0-1 0,0 0 1,-2 0-1,-11 21 0,18-37 111,-9 15-1455,0 0-1,0-1 1,-17 20 0,23-31 741,-1 0 0,0 0 0,-1 0-1,1 0 1,-1-1 0,0 0 0,1 0 0,-2 0 0,1 0 0,0-1 0,0 0-1,-1 0 1,1 0 0,-1-1 0,-7 1 0,-9-5-3802,18 2 1057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3:25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19 571 13357,'-18'-6'9812,"43"-14"-10069,63-36 618,2 4 0,2 3 0,3 5 0,1 3 0,2 5 0,195-44 0,-38 32 57,413-25 1,1474 7 536,-778 145 553,-990-27-1197,590 161 0,-775-156-173,354 162 1,-411-153 54,-3 7 1,-3 5 0,145 118 0,146 163 717,-12-10-199,-153-104-783,-150-139-1092,-97-101 389,-36-46-17971,-20-35 11290,30 34 3627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3:26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1840 1 18449,'0'6'982,"0"0"-1,1 0 0,0 0 0,0-1 0,0 1 0,3 6 0,15 28 2149,5 16-2979,-11-17-212,1-1 0,2 0 0,1-1 1,2-1-1,2-1 0,25 34 1,163 178 2044,-206-243-1943,7 5 96,-1 1-1,0 1 1,0 0-1,-2 0 1,12 21-1,-17-28-119,-1 0 0,0-1 0,0 1-1,0 0 1,0 0 0,-1-1 0,0 1 0,1 0-1,-1 0 1,-1 0 0,1 0 0,-1 0 0,1-1-1,-1 1 1,0 0 0,0 0 0,-1-1-1,1 1 1,-1-1 0,0 1 0,0-1 0,0 0-1,0 0 1,0 0 0,-4 3 0,-3 4-26,0 0 1,-1-1-1,-1 0 0,0 0 1,0-2-1,0 1 1,-1-1-1,0-1 1,-15 6-1,-17 4-321,-62 15 0,59-19-88,-69 16-2087,-1-5 1,-1-6-1,-1-4 0,-210-6 1,191-14-393,1-6 1,0-7 0,-246-66 0,4-45-2613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4:56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2257 1954 11787,'-7'9'965,"-1"0"0,0 0 0,0-1 1,-1 0-1,0-1 0,0 0 0,-1 0 0,0-1 0,-19 9 0,-25 17-46,14-6-336,-1-2-1,0-2 1,-2-1-1,-1-2 1,-80 22-1,57-25-310,0-3-1,-1-3 0,-96 3 0,25-11 245,-215-24 0,262 9-357,0-4-1,1-4 1,-113-41-1,170 49-144,0-1 1,1-2-1,0-1 0,1-2 0,-29-22 1,45 28-21,1 0 1,1 0 0,0-2-1,1 0 1,0 0 0,1-1-1,1 0 1,1-1-1,0-1 1,-14-35 0,12 16-5,3 0 0,1 0 1,1-1-1,2 0 1,2 0-1,2 0 0,1 0 1,2 0-1,9-52 0,3 10-11,5 1 0,2 1 0,44-103-1,-40 120 34,3 2 1,3 1-1,2 2 0,2 1 0,3 1 0,2 2 0,2 2 1,3 2-1,1 2 0,3 2 0,1 2 0,2 3 0,2 2 0,1 2 1,2 2-1,1 3 0,87-31 0,-63 34-107,0 3-1,1 5 1,2 3-1,-1 3 1,2 5-1,146 3 1,-168 8-6,1 3 0,-1 3 0,0 2 1,-1 3-1,0 3 0,-2 2 0,0 4 0,-1 2 1,85 48-1,-113-52 65,0 0 0,-1 2 0,-2 1 1,0 2-1,-2 0 0,0 2 0,-2 1 0,-2 1 1,0 1-1,-2 1 0,-2 1 0,-1 1 0,-1 1 1,-2 0-1,-2 1 0,-1 0 0,-1 1 0,-2 0 0,-2 1 1,-2-1-1,-1 1 0,-2 1 0,-5 75 0,-4-65-184,-2-1-1,-2 0 1,-1 0 0,-3-1-1,-3-1 1,-1 0-1,-2-2 1,-29 48-1,-1-15-1265,-3-1 1,-3-3-1,-94 93 0,105-121-224,-2-1 1,-3-3-1,0-2 0,-3-3 1,-1-1-1,-2-3 1,-96 39-1,98-52-482,-68 13 1,121-31 2143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4:58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12460,'1'8'4142,"35"124"745,-22-93-4369,1-2-1,1 1 1,2-2-1,2-1 1,1 0-1,32 38 1,78 89 523,157 202-849,-196-248-138,166 161 0,133 80 76,-83-78 16,-175-162-114,5-5 0,4-7 0,235 132 0,291 105 235,-452-250-29,272 77-1,1576 345 303,-1216-349-578,1112 73 1,-1590-213 19,1437 130 676,-54 32 752,-1519-168-1097,321 31 302,-8 30-977,-466-54-587,-29-8-2276,-4-10-5141,-40-13 3102,30-59-4574,-18 28 6800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4:5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920 0 10058,'-2'1'371,"0"0"1,0-1-1,0 1 1,0 0 0,0 0-1,0 0 1,0 0 0,1 1-1,-1-1 1,0 0 0,1 1-1,-1 0 1,1-1-1,-1 1 1,1 0 0,0-1-1,0 1 1,-1 0 0,1 0-1,1 0 1,-1 0 0,-1 4-1,-13 20 1897,12-22-2079,1 0 0,0 0 0,0 0 0,0 0-1,1 1 1,-1-1 0,1 0 0,0 1 0,0-1 0,1 1 0,-1-1 0,1 1 0,0 0-1,0-1 1,1 1 0,-1-1 0,1 1 0,0-1 0,0 1 0,1-1 0,-1 0 0,1 1-1,0-1 1,4 6 0,6 12 488,0-1 1,2-1-1,25 30 0,-17-24-294,-6-8-189,0 1 1,-2 0-1,0 1 1,14 28 0,-25-44-229,-1 1 0,1 0 0,-2 0 0,1 1 0,0-1 0,-1 0 0,0 1 0,0-1 0,-1 1 0,1-1 0,-1 0 0,-1 1 0,1-1 1,-1 1-1,1-1 0,-2 1 0,1-1 0,0 0 0,-1 0 0,0 0 0,-1 0 0,1 0 0,-1 0 0,-5 8 0,-10 6-731,-1-1 0,0-1 1,-1-1-1,-1 0 0,0-2 0,-24 13 0,-10 0-1277,0-2 1,-2-2 0,-1-3-1,-70 16 1,-116 19-3100,-41-13 43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32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14157,'60'32'4709,"-17"-32"-225,7-6-3587,21 6-865,5-6-320,-3-6-321,6 12-192,-15-20 1,3 20-321,-21-18-449,3 18-1088,-19 0-994,-2 8-4163,-50-18 3939,14 30 2787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5:00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192 149 18097,'12'12'8684,"-12"0"-4846,-2-1-5085,-9 44 803,4-26 41,1 1 0,1-1 0,2 1 0,1 0 0,3 54 0,-1-80 435,0 0 0,1-1 1,0 1-1,0-1 0,0 1 0,0-1 0,0 1 0,1-1 0,0 0 0,-1 1 0,1-1 0,0 0 0,0 0 0,1-1 0,-1 1 0,5 4 0,-4-6 1,-1 0 1,1 0-1,-1 0 0,1 0 1,-1 0-1,1-1 0,-1 1 1,1-1-1,0 0 1,-1 0-1,1 0 0,0 0 1,-1 0-1,1-1 0,0 1 1,-1-1-1,1 1 0,0-1 1,-1 0-1,0 0 1,1 0-1,-1 0 0,4-3 1,11-6 203,0-1 1,0-1-1,-1 0 0,0-1 1,-1-1-1,25-30 1,-29 31-173,-1 0-1,0-1 1,-1 0 0,-1 0 0,-1-1 0,0 0 0,0-1 0,-2 1 0,5-20 0,-9 32-78,0 0 1,-1-1-1,1 1 0,-1 0 1,0-1-1,0 1 0,0-1 0,0 1 1,-1-1-1,1 1 0,-1 0 1,0-1-1,0 1 0,0 0 0,-1 0 1,1 0-1,-1 0 0,0 0 0,1 0 1,-4-3-1,2 3-9,-1 0 0,1 0 0,-1 1 0,0-1 0,0 1 0,0 0 0,0 0 0,0 0 0,0 1 0,-1-1 0,1 1-1,0 0 1,-7-1 0,-4 1-26,0 0 0,-1 1 0,1 1 0,0 0 0,0 1 0,0 1-1,-29 8 1,34-8 15,1 1-1,-1 1 1,1-1-1,0 1 1,0 1 0,1 0-1,0 0 1,0 1-1,0 0 1,0 0-1,1 1 1,1 0-1,-1 0 1,1 0-1,1 1 1,-1 0-1,2 0 1,-1 0-1,1 1 1,0 0 0,-2 10-1,-3 20-191,2 0-1,2 1 0,1 0 1,2 46-1,-6 54-125,2-104 320,-21 61 0,17-64 233,-13 68 0,23-100-186,0 1 1,-1-1-1,1 1 1,0-1 0,0 1-1,1-1 1,-1 1-1,0 0 1,1-1-1,0 1 1,-1-1 0,1 0-1,0 1 1,0-1-1,1 0 1,-1 1 0,0-1-1,1 0 1,-1 0-1,3 2 1,-1-1 10,1-1 1,-1 1-1,1-1 1,0 0-1,0 0 1,-1 0-1,1 0 1,1-1-1,-1 0 1,0 0-1,5 1 1,10 0 56,1 0 0,-1-2 1,1 0-1,25-4 0,-18-1-159,1 0 0,-1-2 0,0 0 0,0-2 0,-1-1 0,0-2-1,0 0 1,-2-1 0,0-2 0,0 0 0,-1-2 0,33-31 0,-31 23-504,0 0-1,-2-2 1,-1-1 0,-1-1-1,-1-1 1,-2 0 0,-1-2 0,-2 0-1,20-54 1,-24 45 15,0 1 1,-3-1-1,-1-1 0,1-51 0,-7 68 865,-2-1 0,0 1-1,-1 0 1,-2 1 0,0-1 0,-2 0 0,0 1-1,-13-29 1,18 51-176,0-1 1,0 1-1,0 0 0,0-1 1,0 1-1,-1 0 0,1 0 0,-1 0 1,0 0-1,1 0 0,-4-2 1,-1-1 158,2 0 544,-16 64 747,16 217-593,6-149-603,-1 54 79,-9 412-1210,5-466-4354,3-78-116,0 4-5291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5:00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18738,'20'79'5028,"-20"-14"-383,0 19-5510,0-17-1057,12 22-1569,-12-15-1602,-10-21 32,6-9-31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5:01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27 9801,'1'-2'238,"1"1"-1,-1-1 0,0 0 1,1 0-1,-1 1 0,1-1 1,-1 0-1,1 1 1,0 0-1,0-1 0,0 1 1,-1 0-1,1 0 0,0 0 1,1 0-1,-1 0 0,0 1 1,0-1-1,0 1 1,0-1-1,0 1 0,4 0 1,-2 0-51,-1 1 0,0 0 1,0 0-1,0 0 0,0 0 1,0 1-1,0-1 0,0 1 1,0 0-1,-1 0 1,1 0-1,-1 0 0,5 5 1,3 4 38,0 2 0,-1 0 0,0 0 0,-1 1 0,10 20 0,-2 4-218,-1 0 1,14 62 0,-24-77 21,-1 1 0,-1 0 1,0 0-1,-2 0 0,-4 42 1,2-56 101,-1 0 1,-1 0-1,0 0 0,0-1 1,-1 1-1,0-1 1,0 0-1,-1 0 1,-1 0-1,1-1 1,-1 1-1,-1-2 0,1 1 1,-2 0-1,1-1 1,-1-1-1,0 1 1,0-1-1,0-1 0,-1 1 1,0-2-1,0 1 1,-1-1-1,1 0 1,-17 3-1,9-3 128,0-2 0,0 0 0,0-1 1,-1-1-1,1 0 0,0-1 0,0-1 0,0-1 0,0 0 0,-26-10 1,36 11-179,-1-1 0,1 0 1,0-1-1,0 1 0,0-1 1,1-1-1,-1 1 0,1-1 0,0 0 1,0-1-1,1 0 0,-1 1 1,1-2-1,1 1 0,-1 0 1,1-1-1,0 0 0,1 0 1,-1 0-1,2-1 0,-1 1 1,1-1-1,0 1 0,0-1 1,0-8-1,2 12-104,0 0-1,0 0 1,0 0 0,0 1-1,1-1 1,0 0 0,0 0 0,0 1-1,0-1 1,0 1 0,1-1-1,0 1 1,-1-1 0,1 1-1,1 0 1,-1 0 0,0 0-1,1 0 1,-1 0 0,1 1-1,0-1 1,0 1 0,0-1 0,6-2-1,-4 2-93,0 1-1,0 0 0,0 0 0,0 0 1,1 1-1,-1-1 0,0 1 1,1 0-1,-1 1 0,1 0 0,-1 0 1,1 0-1,-1 0 0,0 1 1,1 0-1,-1 0 0,9 3 1,-2 0-577,0 1 1,-1 1 0,1 0-1,-1 1 1,0 0 0,-1 0 0,0 1-1,0 1 1,14 14 0,-21-19 188,0-1 0,-1 0 0,1 1 0,-1 0-1,1 0 1,-1 0 0,0 0 0,-1 0 0,1 0 0,-1 0 0,0 0 0,0 1 0,0-1 0,0 0 0,-1 1-1,0-1 1,0 1 0,0-1 0,0 1 0,-1-1 0,1 0 0,-1 1 0,0-1 0,-1 0 0,1 0 0,-1 0 0,0 1-1,0-2 1,0 1 0,-4 5 0,4-6 169,-1 0-1,-1 0 0,1 0 1,0 0-1,0-1 0,-1 1 1,-6 3-1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5:0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1 255 15663,'187'-9'8480,"-2"-15"-6995,181-52-2471,-300 61-432,-1-3 0,98-40-1,-149 52 844,-12 6 413,0-1 0,0 0 0,0 1 0,0-1-1,0 0 1,0 0 0,0-1 0,0 1 0,0 0-1,0 0 1,-1-1 0,1 0 0,0 1-1,-1-1 1,0 0 0,1 1 0,-1-1 0,1-3-1,-2 4 17,0 0-1,0 0 0,-1 1 0,1-1 0,0 0 1,-1 0-1,1 0 0,-1 0 0,1 0 0,-1 0 1,0 0-1,1 1 0,-1-1 0,0 0 0,0 1 1,1-1-1,-1 0 0,0 1 0,0-1 0,0 1 1,0-1-1,0 1 0,-1-1 0,-2 0-4,1 0 0,0 1 0,-1-1 0,1 1 0,0-1 0,-1 1 0,1 0 0,-1 1 0,1-1 0,0 1 0,-1-1 0,-5 3 0,-2-1 11,0 0 394,1 1 0,-1 0 1,1 0-1,0 1 0,0 0 1,0 1-1,0 0 0,1 0 1,0 1-1,0 0 0,1 1 0,-1 0 1,1 0-1,1 1 0,-1 0 1,1 1-1,1-1 0,0 1 1,0 0-1,1 1 0,-7 14 0,3 6 484,2 1 0,0 0 0,2 0 0,2 1 0,1-1 0,2 41 0,0-37-213,12 383 4236,-3 65-4477,-11-424-1816,-11 125-5985,12-172 6490,-2-1-1,0 0 1,-7 18-1,9-26 623,0 0-1,-1 1 1,1-1-1,-1-1 1,0 1 0,0 0-1,0 0 1,0-1-1,0 1 1,-1-1 0,1 1-1,-1-1 1,1 0-1,-1 0 1,-3 1 0,3-2-55,1-1 1,-1 1-1,1-1 1,-1 0-1,1 0 0,-1 0 1,0 0-1,1 0 1,-1 0-1,1-1 1,-5-1-1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5:05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557 1541 12364,'-4'0'4212,"-30"-9"283,26 5-4192,1 0 0,0-1 1,1 0-1,-1 0 0,-8-9 0,-5-8-30,-30-43 0,13 6-18,3-1 0,2-2 1,3 0-1,3-3 1,3 0-1,-19-83 1,33 114-305,2 0 1,1 0-1,1-1 1,1-42-1,4 68 3,0 0-1,1 1 1,0-1-1,0 0 1,1 1-1,0 0 1,1-1-1,0 1 0,0 0 1,1 0-1,-1 1 1,2-1-1,-1 1 1,1 0-1,0 0 1,1 0-1,0 1 0,0-1 1,0 1-1,1 1 1,-1 0-1,12-7 1,-3 4 17,2 1 0,-1 0 1,0 1-1,1 1 1,0 1-1,1 0 0,-1 1 1,1 1-1,17 1 1,28 1-30,73 10 0,-70-4-21,154 5-106,0-9 0,402-50 0,59-48-12,454-54-706,198 24-612,6 69 1274,-307 89-207,-325 37-784,-38-3 160,3-32 1171,207-42 1094,-192-1-603,-511 9-469,0 8 0,246 43 0,-374-42-128,-1 3 1,0 2-1,0 2 1,85 42-1,-113-48-67,-1 2 0,-1 0-1,0 1 1,0 0-1,28 31 1,-37-34 1,1 1 0,-2 0 0,1 0 0,-1 1 0,-1 0 0,0 0 0,-1 1 0,0-1 0,-1 1 1,3 17-1,-5-14 15,-1 0 0,0-1 0,-2 1 0,0 0 0,0 0 0,-1-1 0,-1 1 0,-1-1 0,0 0 0,-1 0 0,-13 28 0,-1-7 28,-1 1-1,-2-2 1,-35 45 0,23-40 40,-2 0 0,-1-3 0,-1-1 1,-3-2-1,-68 46 0,45-41 105,-2-3 0,-1-2 0,-96 32 0,15-20 440,-2-6-1,-2-7 0,-185 16 0,-366 0 2177,2-41-449,-1433-49 638,446-92-1325,612 37-952,-1 46-222,-957 128-480,1387 0-6256,356-18-5275,140-24 3833,59-21 2958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5:08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0 17008,'-5'11'1601,"-1"0"0,-1-1 0,-12 16 0,-28 26-407,32-36-1440,0 0 0,0 2 0,-13 21 0,6 0-76,2 0-1,-23 62 0,36-83 241,2 0 1,0 0-1,1 1 0,1 0 1,1 0-1,0 0 1,2 0-1,2 25 0,-2-38 99,0-1 0,1 1-1,0-1 1,0 1-1,1-1 1,0 0-1,-1 0 1,2 0-1,-1 0 1,1 0 0,-1 0-1,1-1 1,1 1-1,-1-1 1,0 0-1,1 0 1,0 0 0,0 0-1,0-1 1,1 1-1,-1-1 1,1 0-1,0-1 1,0 1-1,0-1 1,0 0 0,0 0-1,0 0 1,1-1-1,-1 0 1,0 0-1,1 0 1,-1-1 0,1 0-1,-1 0 1,1 0-1,-1 0 1,8-3-1,3 0 154,0-2 0,0 0-1,0-1 1,-1 0 0,0-1-1,-1-1 1,1 0 0,-1-1-1,-1-1 1,19-16 0,-16 10-91,0 0 1,0-2 0,-2 1-1,0-2 1,-2 1 0,0-2-1,10-21 1,-19 34-213,0 0 1,0 0-1,0 0 0,-1 0 0,-1-1 1,1 1-1,-1-1 0,0 1 1,-1-1-1,0 1 0,0-1 0,0 0 1,-1 1-1,-3-14 0,1 15-3,1 0 1,-1 0-1,1 0 0,-2 1 1,1-1-1,-1 1 0,1 0 0,-1 0 1,-1 0-1,1 1 0,-1-1 0,0 1 1,0 0-1,0 1 0,0-1 1,-1 1-1,1 0 0,-11-4 0,-3 1 186,-1 0-1,1 1 0,-1 2 1,0 0-1,0 0 0,0 2 1,0 1-1,0 0 0,0 2 1,0 0-1,0 1 0,0 1 1,1 1-1,0 1 0,0 0 1,0 1-1,1 2 0,0 0 1,0 0-1,1 2 0,0 0 1,1 1-1,0 1 0,-23 25 1,28-24 57,0 1 0,1 0 0,1 0 0,1 1 0,0 1 0,1-1 0,1 1 0,1 1 1,0-1-1,-3 28 0,1 17-168,1 108 1,2-22-207,-2-79 293,-3 0 1,-4-1 0,-29 95-1,38-153 54,2-1 0,-1 0 0,1 0 0,0 1 0,1 0 0,0-1 0,1 1 0,0 10 0,0-17-50,1-1 0,0 1 0,0 0 0,-1-1 0,2 1 0,-1-1 0,0 1 0,0-1 0,1 1 0,-1-1 0,1 0 0,0 0 0,0 0 0,0 0 0,0 0 0,0 0 0,0 0-1,0-1 1,1 1 0,-1-1 0,0 0 0,1 1 0,-1-1 0,1 0 0,0-1 0,-1 1 0,1 0 0,0-1 0,0 1 0,-1-1 0,1 0 0,4 0 0,28 1 135,0-2-1,1-1 1,-1-1 0,0-3 0,0 0 0,51-18 0,-14-1-929,135-66 0,-193 84 540,0 0-435,0 0 1,0-1-1,0 0 0,-1-1 1,0-1-1,-1 0 0,13-13 1,-11 6-1046,0 1-1,-1-2 1,0 0 0,-2 0-1,0-1 1,-1-1 0,9-25 0,3-11-2813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5:08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17937,'6'63'7487,"6"0"-4910,-6-33-2585,5 51-1,6 157-1376,2 72-2072,-16-271 764,9 49 0,-12-82 2276,-5-70-16132,2 11 15759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5:0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 8392,'-26'-4'10308,"19"2"-11007,4 0 1297,3 8-336,45 1133 1852,-11-904-1969,-1-17-1364,-32-187-157,0 0-2233,4-15-3460,-14-36 3071,-8-21 149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35:1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13773,'8'12'1211,"-1"0"0,-1 0 0,0 0 0,-1 1 0,0 0 0,3 18 0,9 46 1214,-7-31-2938,19 136-643,-1-11-2183,-24-144-1063,-5-63 2446,2 29 1739,18-135-2083,-13 105 2482,2 1 0,2-1 0,24-58 0,-24 73 391,0 1 0,1 0 0,24-33 0,-32 50-381,1-1 0,-1 1 1,1 0-1,-1 0 0,1 0 0,1 0 0,-1 1 0,0-1 0,1 1 0,-1 0 0,1 1 0,0-1 0,0 1 1,0 0-1,1 0 0,-1 1 0,0-1 0,1 1 0,-1 0 0,11 0 0,-12 2-22,1 0 0,0 0-1,0 1 1,0-1 0,-1 1-1,1 0 1,-1 0 0,0 1-1,1 0 1,-1-1 0,0 1-1,0 1 1,-1-1 0,1 0 0,-1 1-1,0 0 1,0 0 0,5 7-1,2 5 90,-1 2 0,0-1 0,7 22 0,-9-20-243,-1-1-1,-1 1 1,-1 0-1,0 0 1,-2 1-1,0-1 1,-1 1-1,-1-1 1,-1 1-1,0-1 1,-5 22-1,3-30 34,1 0 0,-1-1 0,-1 0-1,0 0 1,0 0 0,-1 0 0,0 0 0,-1-1 0,0 0-1,-1 0 1,1-1 0,-2 1 0,1-2 0,-1 1-1,0-1 1,-1 0 0,0-1 0,0 0 0,0 0-1,-1-1 1,-12 5 0,10-6 124,0 0-1,0-1 1,-1 0-1,1-1 1,-1-1-1,0 0 1,1-1-1,-1 0 0,0-1 1,-16-3-1,23 3-106,1 0 0,0 0 0,-1 0 0,1-1 0,0 0 0,0 0 0,0 0 0,0-1 0,0 1 0,0-1 0,1-1 0,-1 1 0,1-1 0,0 1 0,0-1 0,1 0 0,-1 0 0,1-1 0,-1 1 0,1-1-1,1 0 1,-1 0 0,1 0 0,0 0 0,0 0 0,-1-6 0,2 6-67,1-1 0,0 1 0,0-1-1,0 1 1,1 0 0,0-1 0,0 1 0,1 0 0,-1 0-1,1 0 1,0 0 0,0 0 0,1 0 0,-1 0-1,1 1 1,0-1 0,1 1 0,-1 0 0,1 0-1,-1 0 1,1 0 0,1 1 0,-1-1 0,0 1-1,7-3 1,1-3-320,1 2-1,0 0 0,0 1 1,1 0-1,0 0 1,0 2-1,0 0 0,18-3 1,-22 6-85,-1 0 1,1 1-1,-1 0 0,1 1 1,-1 0-1,1 0 0,-1 1 1,0 0-1,0 1 0,0-1 1,0 2-1,0 0 0,14 8 1,-19-9 78,1 0 1,-1 0 0,0 0 0,0 1-1,-1 0 1,1-1 0,-1 2-1,0-1 1,0 0 0,0 0 0,-1 1-1,1 0 1,-1-1 0,0 1 0,0 0-1,-1 0 1,1 0 0,-1 0 0,0 1-1,-1-1 1,1 0 0,-1 0 0,0 0-1,-1 1 1,1-1 0,-2 8-1,-3 4-39,0-1 0,0 1 0,-2-1 0,0-1 0,-1 1 0,0-1 0,-1 0 0,-1-1 0,0 0 0,-22 22 0,-13 9 1277,-78 59 0,107-91-468,16-13-441,-169 147 7245,166-145-7036,1 0-1,-1 1 0,1-1 0,-1 1 1,1 0-1,0-1 0,0 1 0,0 0 1,0 1-1,1-1 0,-1 0 1,1 0-1,0 1 0,0-1 0,0 0 1,0 1-1,0 5 0,1-9-171,0 1-1,0-1 0,0 0 1,0 1-1,0-1 0,0 1 1,1-1-1,-1 1 0,0-1 1,0 0-1,0 1 0,0-1 1,1 0-1,-1 1 1,0-1-1,0 1 0,1-1 1,-1 0-1,0 0 0,1 1 1,-1-1-1,0 0 0,1 1 1,-1-1-1,0 0 0,1 0 1,-1 0-1,1 0 0,-1 1 1,0-1-1,1 0 0,-1 0 1,1 0-1,-1 0 1,0 0-1,1 0 0,0 0 1,17 6 217,0-1 1,0-1 0,0-1 0,0-1 0,1 0 0,-1-1-1,1-1 1,23-3 0,16-3-326,-1-3-1,0-3 1,-1-2 0,-1-2-1,0-3 1,-1-3-1,91-49 1,-136 65 83,-1 1 0,0-1 0,0-1 0,8-9 0,-14 15 17,-1-1 0,1 1 1,-1-1-1,0 1 1,1-1-1,-1 1 0,0-1 1,0 0-1,0 0 0,0 0 1,-1 1-1,1-1 1,-1 0-1,1 0 0,-1 0 1,1 0-1,-1 0 0,0 0 1,0 0-1,0 0 1,0 0-1,0 0 0,-1 0 1,0-3-1,-6 1 428,4 3-401,-1 1-1,1 0 1,-1 1-1,1-1 1,0 0-1,-1 1 1,1 0-1,0 0 1,0 0-1,0 0 1,0 1-1,0-1 1,0 1-1,0-1 1,0 1-1,0 0 1,1 0-1,-1 1 1,1-1-1,-1 0 1,1 1-1,0 0 1,0-1-1,0 1 1,0 0-1,1 0 1,-1 0-1,-1 6 1,-4 8 71,1-1-1,0 1 1,1 0 0,-4 35 0,-2 75-172,12 234 1,4-142-1021,-2 82-1245,-2 146-2911,-2-199 777,-7 195-7558,-2-382 11375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33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1 502 11082,'7'2'743,"-3"0"-137,1-1 1,-1 0-1,0 0 1,1 0-1,-1 0 1,0 0-1,1-1 1,-1 0-1,1 0 1,-1 0-1,1-1 1,7-1-1,6-1 70,1 0-1,-1 1 0,1 1 1,0 1-1,22 3 1,18 0-591,14 3-737,-72-5 649,-1-1 0,0 1 1,0-1-1,1 1 0,-1-1 0,0 1 0,0 0 0,0-1 0,0 1 0,0-1 0,1 1 0,-1 0 1,0-1-1,0 1 0,-1 0 0,1-1 0,0 1 0,0-1 0,0 1 0,0 0 0,0-1 1,-1 1-1,1-1 0,0 1 0,-1-1 0,1 1 0,0-1 0,-1 1 0,1-1 0,0 1 0,-1-1 1,0 1-1,-12 17 56,-32 35 131,27-33-130,0 2 0,-20 29 1,36-46-54,0-1 1,1 0 0,-1 1 0,1-1-1,0 1 1,0 0 0,0-1 0,1 1-1,0 0 1,0 8 0,0-9-11,6 4-49,-1-4-83,1-1 0,-1 1 1,1-1-1,0 0 1,0-1-1,0 1 0,0-1 1,1-1-1,-1 1 0,0-1 1,1 0-1,-1 0 1,1-1-1,-1 0 0,11 0 1,-10-2-335,1 1-1,0-1 1,-1-1 0,1 1-1,-1-1 1,0 0-1,1-1 1,-2 0 0,1 0-1,0-1 1,-1 1 0,0-1-1,8-9 1,1-2-951,-1 0-1,-1-1 1,-1-1-1,17-32 1,34-86-730,-23 48 3703,-32 72-1041,6-12 1608,-1-1 1,-1 0-1,14-54 1,-26 79-1598,-5 9-1387,-8 8 643,2 0-1,0 0 0,1 1 1,0 0-1,1 1 0,0 0 1,1 1-1,1 0 0,1 0 1,0 0-1,1 1 1,1 0-1,-3 25 0,6-39 321,1-1 1,0 0-1,0 1 0,0-1 0,0 1 0,0-1 1,0 0-1,1 1 0,-1-1 0,1 0 0,0 1 0,-1-1 1,1 0-1,0 0 0,1 0 0,-1 1 0,0-1 1,0 0-1,1-1 0,-1 1 0,4 3 0,-2-3 70,0 0-1,1-1 1,-1 1-1,0-1 1,0 0-1,1 0 1,-1 0-1,0 0 1,1-1-1,-1 1 0,1-1 1,-1 0-1,6-1 1,6 0 364,-1-1 0,1-1 0,-1-1-1,0 0 1,0-1 0,14-6 0,-11 3 12,-1 0-1,0-2 1,21-15 0,-33 22-477,0 0 1,0 0 0,0-1-1,0 1 1,0-1-1,-1 0 1,0-1 0,0 1-1,0 0 1,0-1-1,-1 0 1,0 1 0,0-1-1,0 0 1,0 0 0,1-9-1,-3 9-95,-1 0-1,0 0 1,0 0-1,0 0 1,-1 0-1,1 0 1,-1 0-1,0 1 1,-1-1 0,1 0-1,-1 1 1,0 0-1,0 0 1,0 0-1,0 0 1,-1 0-1,0 1 1,0 0-1,-5-5 1,-13-8-258,0 1 0,-32-17-1,47 28 276,-68-43-400,75 46 424,0 1 0,0-1 0,-1 0 0,1 0 0,0 1 1,0-1-1,0 0 0,0 0 0,0 0 0,1 1 0,-1-1 0,0 0 0,0 0 0,0 1 0,1-1 1,-1 0-1,0 1 0,1-1 0,-1 0 0,0 1 0,1-1 0,-1 0 0,1 1 0,-1-1 0,1 1 1,0-1-1,-1 1 0,2-2 0,9-5 3,1 1 0,-1 0 0,1 0 0,1 1 0,-1 1 1,1 0-1,21-4 0,6-2-79,220-56 212,-260 66-138,6-1 111,0-1 0,0 1 0,0 0 0,0 1 0,0-1 0,9 2 1,-13-1-101,0 1 0,0 0 0,0 0 0,0 0 0,0 0 0,0 0 0,-1 1 0,1-1 0,0 0 0,-1 1 0,1-1 0,0 1 0,-1 0 0,0 0 0,1-1 0,-1 1 0,2 4 0,4 10-132,0 0 1,-1 0-1,-1 1 0,-1 0 0,0 0 1,-1 0-1,-1 0 0,0 1 1,-2 28-1,1-5-24,2 20-773,-4 0 1,-12 94 0,12-148 448,-1-1 0,0 1 1,0-1-1,0 1 0,-1-1 0,-5 8 0,-5 14-3028,9-15 1572,4-13 1826,0 1 1,0-1-1,0 0 1,0 1-1,1-1 1,-1 0-1,0 1 1,0-1-1,0 0 1,0 1-1,-1-1 1,1 0-1,0 0 0,0 1 1,0-1-1,0 0 1,0 1-1,0-1 1,0 0-1,0 0 1,-1 1-1,1-1 1,0 0-1,0 1 1,0-1-1,-1 0 1,1 0-1,0 0 1,0 1-1,-1-1 1,1 0-1,0 0 1,0 0-1,-1 0 0,1 1 1,0-1-1,0 0 1,-1 0-1,1 0 1,0 0-1,-1 0 1,1 0-1,0 0 1,-1 0-1,1 0 1,0 0-1,-1 0 1,1 0-1,0 0 1,-1 0-1,1 0 1,0 0-1,0 0 1,-1-1-1,1 1 0,0 0 1,-1 0-1,1 0 1,0 0-1,0-1 1,-1 1-1,1 0 1,0 0-1,0-1 1,0 1-1,-1 0 1,1-1-1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34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1 335 14253,'16'30'4180,"-13"-24"-710,2-6-2685,43-1-1396,-21-1 534,1 2-1,43 4 1,-68-3 132,0 0 0,0 1 0,0-1 0,-1 0 0,1 1 0,0 0 0,-1-1 0,0 1-1,1 0 1,-1 0 0,0 0 0,0 1 0,0-1 0,0 1 0,0-1 0,-1 1 0,1-1 0,-1 1 0,0 0 0,0 0 0,0 0 0,0-1 0,0 1 0,0 0 0,-1 0 0,1 0 0,-1 0 0,0 6 0,0 6 107,0-1-1,0 0 1,-1 1-1,-6 22 1,0-6-400,-2-1 1,-1 0-1,-2-1 1,-1-1-1,-25 42 1,16-22-1885,16-35 875,1 0 0,-2-1-1,-9 15 1,-27 18-4617,40-42 5292,1-1 1,-1 0-1,0 0 1,0 0 0,-1 0-1,1 0 1,0-1-1,-1 1 1,1-1 0,0 0-1,-1 0 1,-5 1-1,4-2-1846</inkml:trace>
  <inkml:trace contextRef="#ctx0" brushRef="#br0" timeOffset="1">482 0 9993,'-1'4'406,"0"0"-1,1 0 0,-1 0 0,1 0 0,-1 0 0,1 0 0,1 0 0,-1 0 0,0 0 1,1 0-1,0 0 0,0 0 0,3 6 0,3 17 805,-2 22-737,-2 88 1,-3-38-722,3-24 260,3 119 3441,-6-190-3327,2 10 1365,0-14-1353,-1 1 0,0-1 0,0 1 0,0-1 0,1 1 0,-1-1 0,0 0 0,1 1 0,-1-1 0,0 0 0,1 0 0,-1 0 0,0 0-1,1 0 1,-1 0 0,0-1 0,1 1 0,1-1 0,69-10 672,107-3 0,-6 20-3631,-146-2 1522,21 2-5794,-41-6 2508,-7 6-17,0-4 4367,0-1 0,0 0 0,0 1 0,0-1 0,0 0 0,0 0 1,0 1-1,-1-1 0,1 0 0,0 0 0,-1 1 0,1-1 0,-1 0 0,0 0 0,1 0 1,-3 2-1,1-2 56,0 0 0,0-1 0,0 1 0,0-1 1,-1 0-1,1 0 0,0 0 0,0 0 0,-1 0 0,1 0 1,0 0-1,0-1 0,-3 0 0</inkml:trace>
  <inkml:trace contextRef="#ctx0" brushRef="#br0" timeOffset="2">300 1073 12172,'-3'5'517,"0"0"1,0 1 0,1-1 0,0 1 0,0 0 0,0 0 0,1 0 0,0 0 0,0 0-1,0 0 1,1 0 0,0 0 0,0 0 0,1 9 0,-3 47-113,-7 15-573,9-72 260,0 0-1,0 1 1,0-1 0,1 0 0,0 1 0,0-1 0,0 0-1,1 0 1,-1 0 0,1 0 0,3 6 0,6-4 575,5-1-374,1-2 0,-1 0 0,1 0-1,-1-2 1,1 0 0,0-1 0,0-1 0,0 0 0,0-1 0,0-1-1,32-8 1,-26 4-31,0 0-1,-1-2 0,1 0 1,-1-1-1,-1-2 1,0 0-1,-1-1 1,27-21-1,-43 30-169,-1 0 0,1 0-1,-1 0 1,0-1 0,0 1 0,0-1-1,0 0 1,-1 0 0,4-8 0,-5 10-91,-1 0-1,0 1 1,1-1 0,-1 1 0,0-1 0,0 0 0,0 1-1,0-1 1,0 0 0,0 1 0,-1-1 0,1 1-1,0-1 1,-1 0 0,0 1 0,1-1 0,-1 1 0,0-1-1,1 1 1,-1 0 0,0-1 0,0 1 0,0 0 0,-1 0-1,1-1 1,0 1 0,0 0 0,0 0 0,-1 0-1,1 0 1,-1 1 0,-1-2 0,-5-2-271,0 0-1,-1 0 1,1 1 0,-1 0 0,0 1 0,-11-2-1,3 0-298,-72-19-3097,-137-46-10482,145 34 9359,4-16 1095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8:59.6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 9545,'0'0'16426,"5"0"-15993,233 2 564,287-5-964,-446 0-99,246 2 180,-280 4-99,0 1-1,0 3 0,-1 2 0,0 2 0,49 18 0,-82-25 7,0 0-1,0 0 0,-1 2 1,1-1-1,-1 1 0,0 1 1,-1-1-1,0 2 0,0-1 1,0 1-1,-1 1 0,0-1 1,-1 2-1,0-1 0,0 1 1,-1 0-1,0 0 0,-1 0 1,0 1-1,7 22 0,30 130-59,33 265 0,-56-298 80,-1-15-27,66 493-642,-71-423 367,-13-180 289,0 0 1,0 0-1,-1 1 1,0-1-1,0 0 1,0 0-1,0 0 0,-1 0 1,0 0-1,0-1 1,0 1-1,-1 0 1,0-1-1,0 0 1,0 0-1,0 1 1,0-2-1,-1 1 1,0 0-1,0-1 1,0 0-1,0 1 1,0-2-1,-1 1 1,1 0-1,-10 3 1,-7 1 142,0-1 0,0-1 1,-1 0-1,-43 2 0,42-4-77,-133 3 523,49-4-311,-102 3 188,-95 7 117,27 11-461,242-19-748,-14 2-1311,33-5-2701,0-1-3504,3-21-1583,11 2 4094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2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6758,'0'1'352,"0"0"0,0 0 0,0 1 0,0-1 0,1 0 0,-1 0 0,0 0 0,1 0 0,-1 0 0,1 0 0,0 0 0,-1 0 0,1 0 0,0 0 0,-1 0 0,1 0 0,0 0 0,0 0 0,0-1 0,0 1 0,0 0 0,2 0 0,13-3 3489,0-4-4578,22-10 1088,-2-1 0,49-32 0,12-21-2455,-73 55 368,-23 14 1427,1 0 0,0 1 0,-1-1 0,1 0 0,-1 0 0,1 1 0,-1-1 1,0-1-1,1 1 0,-1 0 0,0 0 0,0 0 0,0-1 0,0 1 0,0 0 0,0-1 0,0 1 0,0-1 0,0 1 0,-1-1 0,1 1 1,-1-1-1,1-2 0,-20 21-7448,-61 43 8061,57-25 1511,-11-4 1479,-18 50 3646,44-67-6297,0 0-1,1 1 1,0 0 0,1 1-1,1-1 1,-5 30 0,-10 101 762,18-128-1282,-8 147 42,9-61-3586,1-103 3176,-1 0 0,1 0 1,0 0-1,0 0 0,0 0 1,0 0-1,0 0 0,0 0 0,0 0 1,0 0-1,1 0 0,-1 0 1,0 0-1,1 0 0,-1 0 1,0 0-1,1 0 0,-1-1 1,1 1-1,-1 0 0,1 0 1,0 0-1,-1-1 0,1 1 1,1 1-1,7-5-3431,5-6-460,-11-24 3186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01.1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607 1 14478,'-4'5'4612,"-7"18"-1149,9-17-3179,-1 0 0,1-1 0,-1 1-1,-1-1 1,1 0 0,-1 1 0,-6 6-1,-103 80 1527,-208 130 0,242-165-1236,75-54-583,0 0-1,0 0 1,1 1 0,-1-1 0,1 1-1,0 0 1,0 0 0,0 0-1,0 0 1,1 1 0,0-1 0,0 1-1,0-1 1,0 1 0,1 0 0,-1 5-1,9-2-118,11 2 136,0-1 0,0-1 0,1 0-1,0-1 1,0-1 0,1-1 0,0-1-1,36 3 1,177 1 254,-192-8-215,135 0-725,-174 0 400,0 0 0,0 0-1,-1 0 1,1 0-1,0 0 1,-1 0 0,1-1-1,0 1 1,-1-1 0,1 1-1,-1-1 1,1 0 0,-1 0-1,1 1 1,-1-1 0,1 0-1,-1 0 1,0-1-1,1 1 1,-1 0 0,0 0-1,0-1 1,0 1 0,0 0-1,0-1 1,0 1 0,-1-1-1,1 1 1,0-1 0,-1 1-1,1-1 1,-1 0-1,1 1 1,-1-1 0,0 0-1,0 1 1,0-1 0,0 0-1,0-3 1,-1-9-2320,-1 0-1,0 0 1,-2-1 0,-4-14 0,1 5 1227,-2-25-1565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01.7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655 80 7879,'0'1'293,"0"0"0,0 0 0,0 0-1,0 0 1,0 0 0,0 1-1,-1-1 1,1 0 0,0 0 0,-1 0-1,1 0 1,-1 0 0,1 0 0,-1 0-1,0 0 1,1 0 0,-1 0-1,0 0 1,0-1 0,1 1 0,-3 1-1,2-1-83,0 0 0,0 0 1,0 0-1,0 1 0,0-1 0,0 0 0,0 0 0,0 1 0,1-1 0,-1 1 0,0-1 0,1 1 0,-1-1 1,1 1-1,0-1 0,-1 1 0,1-1 0,0 1 0,0-1 0,0 1 0,0 2 0,12 414 5890,0 3-5632,-9-288-2725,-3-124 1944,-1-3-102,0 0 1,1 1-1,0-1 0,0 1 0,0-1 0,1 1 0,3 10 1,-2-11-1422,3-7-1350,9-7 3086,-1 0 0,25-20 0,-1 1 1797,-36 27-1673,-1-1 0,1 1 0,0 0 0,-1 0 0,1-1 0,-1 1-1,1 0 1,0 0 0,-1 0 0,1 0 0,0 0 0,-1 0 0,1 0-1,-1 0 1,1 0 0,0 0 0,-1 0 0,1 0 0,0 0 0,-1 0-1,1 0 1,-1 1 0,1-1 0,0 0 0,-1 1 0,1-1 0,-1 0-1,1 1 1,-1-1 0,1 0 0,-1 1 0,1-1 0,-1 1 0,0-1-1,1 1 1,-1-1 0,0 1 0,1 0 0,-1-1 0,1 2 0,4 19-26,-5-11-29,-1 0 0,1-1 0,-2 1 0,1-1 0,-1 0 1,-1 1-1,0-1 0,0 0 0,-5 8 0,0-3 334,0 0 0,-2-1 0,1 0-1,-20 19 1,24-26-38,-1-1-1,1 0 0,-1-1 1,0 0-1,-1 1 1,1-2-1,-1 1 0,0-1 1,-10 4-1,9-4-9,-3 1 159,0 0-1,0-1 0,-1 0 1,1-1-1,-1 0 1,1-1-1,-1 0 1,1-1-1,-1 0 0,0-1 1,1 0-1,-13-3 1,7 0-82,0-2 0,1 0 0,0 0 0,0-1 1,1-1-1,0-1 0,-21-15 0,6-1-158,0-2-1,2 0 1,1-2 0,1-1-1,2-1 1,-33-55 0,43 64-179,1-1 0,1-1 0,1 0 0,1 0 0,1-1 0,1 0 1,2-1-1,0 0 0,2 0 0,0 0 0,2-1 0,1 1 1,2-1-1,0 1 0,1 0 0,2-1 0,1 1 0,1 0 0,1 1 1,20-49-1,-10 41-40,1-1 0,1 2-1,2 1 1,1 0 0,1 2 0,2 0 0,1 2 0,1 1 0,1 1 0,1 1 0,63-38-1,-67 47-63,0 1-1,1 1 0,1 2 0,0 0 0,1 2 0,-1 1 0,2 1 0,-1 1 0,1 2 1,0 1-1,0 1 0,0 1 0,0 2 0,0 1 0,54 11 0,-64-8 3,-1 0 0,0 2 0,-1 0 0,0 1-1,0 0 1,0 2 0,-1 0 0,-1 0 0,0 2 0,0 0-1,24 26 1,-25-21 125,-1 1 1,0 0-1,-1 1 0,-1 1 1,-1 0-1,0 0 0,-2 1 1,0 0-1,5 25 0,-7-13-261,0 1-1,-2 0 1,-2 0-1,-1 0 1,-1 0-1,-2 0 1,-2 0-1,-1-1 1,-1 1-1,-2-1 0,-1 0 1,-2-1-1,-16 34 1,5-17-2098,-3-1 0,-1-1-1,-3-1 1,-2-1 0,-1-2 0,-3-1-1,-57 53 1,-1-24-2110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05.3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450 1 8520,'21'18'13592,"-21"-19"-13561,-1 1 1,0-1-1,0 1 1,0-1-1,0 1 1,0-1-1,0 1 1,0 0-1,0 0 1,0-1-1,0 1 1,0 0-1,0 0 1,0 0-1,0 0 1,0 0-1,0 0 1,0 1 0,0-1-1,-2 1 1,-383 320 1549,349-288-1582,35-31-63,0-1 1,0 1-1,0 0 1,0-1-1,1 1 1,-1 0-1,1 0 1,-1 1-1,1-1 1,-1 0-1,1 0 1,0 1-1,0-1 1,0 1-1,1-1 1,-1 1-1,0-1 1,1 1-1,0-1 1,0 1-1,0 3 1,1-3 15,0-1 1,0 0-1,0 1 1,0-1-1,1 0 1,-1 0 0,1 0-1,0 0 1,0 0-1,-1 0 1,1 0 0,1-1-1,-1 1 1,0 0-1,0-1 1,0 0 0,1 0-1,-1 0 1,1 0-1,-1 0 1,1 0-1,3 0 1,42 13 250,0-3 0,1-1 0,77 4-1,154-9 941,-193-6-988,-77 1-152,60 2-1362,-34 4-2330,-54-26-12199,12 16 14784,1-2-834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05.6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69 0 11819,'0'1'420,"0"1"-1,0-1 1,0 0 0,-1 0-1,1 0 1,0 0-1,0 0 1,-1 0-1,1 0 1,-1 0 0,1 0-1,-1 0 1,1 0-1,-1 0 1,0 0 0,0 0-1,1 0 1,-1 0-1,0 0 1,0-1-1,0 1 1,-1 1 0,1-2-293,0 1 0,1-1 0,-1 1-1,0-1 1,0 1 0,1-1 0,-1 1 0,1 0 0,-1-1 0,1 1 0,-1 0 0,1 0 0,-1-1 0,1 1 0,0 0 0,-1 0 0,1 0 0,0 0 0,-1-1 0,1 1 0,0 2 0,0-3-101,0 1 0,0 0 1,0-1-1,0 1 0,0 0 0,0-1 0,0 1 1,0-1-1,0 1 0,0 0 0,-1-1 1,1 1-1,0-1 0,0 1 0,-1-1 0,1 1 1,0 0-1,-1-1 0,1 1 0,0-1 1,-1 0-1,1 1 0,-1-1 0,1 1 0,-1-1 1,1 0-1,-1 1 0,1-1 0,-2 1 1,1-1-4,0 1 1,0 0-1,0-1 1,0 1-1,0 0 1,0 0-1,0-1 1,1 1-1,-1 0 1,0 0-1,0 0 1,1 0-1,-1 0 1,0 1-1,1-1 1,-1 0-1,1 0 1,-1 2-1,-4 17 258,0 1 0,1 0-1,1 1 1,0 38 0,8 97 526,-1-83-888,-1-9-503,2 58-2936,-4-37-2914,-1-68 4920,0 0-2802,0 0 0,5 33 0,-4-46 1690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06.1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1232 1021 4132,'32'44'3150,"-32"-43"-3067,0-1 0,1 1 0,-1-1 1,1 0-1,-1 1 0,0-1 1,1 1-1,-1-1 0,0 1 1,0-1-1,1 1 0,-1-1 1,0 1-1,0-1 0,0 1 1,0 0-1,1-1 0,-1 1 0,0-1 1,0 1-1,0-1 0,0 1 1,0 0-1,-1-1 0,1 1 1,0-1-1,0 1 0,0-1 1,0 1-1,-1 0 0,1-1 1,-1 1-1,-7 17 76,0 0 1,-2 0-1,0-1 1,-1 0-1,-1-1 0,-1-1 1,0 0-1,0 0 1,-2-2-1,0 1 1,0-2-1,-1 0 1,-1-1-1,-27 14 0,19-12 421,0-1 0,-1-2 0,0 0 0,0-2-1,-1 0 1,0-2 0,-1-1 0,1-2 0,-1 0-1,0-2 1,1-1 0,-1-1 0,0-1 0,1-2-1,-1-1 1,1-1 0,0-1 0,1-1 0,0-1-1,0-2 1,1-1 0,-42-25 0,34 15-445,0-1 0,2-1-1,1-1 1,0-2 0,2-1 0,2-2 0,0 0 0,2-1 0,-38-67 0,51 78-91,1-1 1,1 0-1,1 0 1,1-1-1,1 0 1,1 0-1,0 0 1,2-1-1,1 1 1,0-1-1,2 0 1,1 1-1,0-1 0,2 0 1,1 1-1,0 0 1,2-1-1,11-29 1,-2 21-85,0 0-1,3 1 1,0 1 0,2 0 0,1 1 0,1 2 0,1 0 0,2 1-1,0 2 1,2 0 0,53-34 0,-46 35-26,1 3-1,0 1 1,2 1 0,0 2-1,0 2 1,1 1-1,1 2 1,0 2 0,0 1-1,41-1 1,-58 7-15,0 0 0,-1 2 0,1 1 1,0 0-1,-1 2 0,0 1 0,0 0 0,0 1 0,-1 1 1,0 2-1,0 0 0,-1 0 0,0 2 0,0 0 0,-1 2 1,-1 0-1,0 1 0,-1 0 0,-1 1 0,0 1 0,-1 0 1,0 2-1,-2-1 0,0 1 0,-1 1 0,-1 0 0,12 31 0,-12-21 20,-1 0 0,-2 1-1,0 0 1,-2 1 0,-2 0-1,-1-1 1,-2 40 0,-6 18-2029,-23 104 1,16-110-619,5-41 44,0 0 0,-3-1 0,-2 0 0,-25 58 1,33-89 1907,-1-1 0,1 0 0,-2 0 0,-10 12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06.8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45 0 11659,'5'4'4447,"-4"-2"-4161,0-1 0,1 1 0,-1-1 0,0 1 0,0-1-1,0 1 1,0 0 0,0-1 0,-1 1 0,1 0 0,0 0 0,-1-1 0,1 1 0,-1 0 0,0 0 0,1 0 0,-1 3 0,-7 38 2061,1-12-2528,-42 263 1030,47-291-820,1 0-1,-1 0 1,1-1 0,0 1-1,0 0 1,0 0-1,0-1 1,1 1 0,-1 0-1,1 0 1,-1-1-1,1 1 1,0-1 0,0 1-1,0 0 1,0-1-1,1 0 1,-1 1-1,1-1 1,0 0 0,-1 0-1,1 0 1,3 3-1,-1-3 5,0 1 0,0-1-1,0 0 1,1-1-1,-1 1 1,1-1-1,-1 0 1,1 0 0,-1 0-1,1 0 1,0-1-1,7 0 1,12-2 41,-1-1 0,1 0-1,-1-2 1,28-9 0,115-36-1451,-128 50-1004,-28 0-2146,-45 30-12508,-11-26 16608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07.2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 11147,'12'23'4265,"-5"-18"686,8-5-4478,-11 0 119,66-4 176,75-12-1,-77 6-627,76 0 0,-144 10-143,1 0 0,0-1 0,-1 1 0,1 0 0,0 0 0,-1 0 0,1 0 0,0 0 0,-1 0 0,1 0 0,0 1 0,-1-1-1,1 0 1,0 0 0,-1 0 0,1 1 0,-1-1 0,1 0 0,0 1 0,-1-1 0,1 0 0,-1 1 0,1-1 0,-1 1 0,1-1 0,-1 1 0,1-1 0,-1 1-1,0-1 1,1 1 0,-1 0 0,0-1 0,1 1 0,-1-1 0,0 1 0,0 0 0,0-1 0,1 1 0,-1 0 0,0-1 0,0 1 0,0 0 0,0-1 0,0 1-1,0 0 1,0-1 0,-1 1 0,1 0 0,0-1 0,0 1 0,0 0 0,-1-1 0,0 2 0,-20 33-195,8-20 392,1 2-1,0-1 0,2 2 1,0-1-1,1 1 0,0 1 1,-6 24-1,13-39-148,0 1-1,1 0 0,0 0 1,0 0-1,0 0 1,1 0-1,0 0 0,0 0 1,0 0-1,0 0 1,1 0-1,0 0 1,0 0-1,0 0 0,0 0 1,1-1-1,0 1 1,0 0-1,0-1 1,1 0-1,0 1 0,-1-1 1,1 0-1,1 0 1,-1-1-1,1 1 1,-1-1-1,1 1 0,0-1 1,0 0-1,0-1 1,1 1-1,-1-1 0,6 3 1,1-1-201,1 0 0,-1 0 1,0-1-1,1-1 0,22 3 0,-18-5-706,-1 0 0,1 0 1,0-2-1,15-2 0,-10-1-984,0-1 0,-1 0 0,0-1 0,-1-1-1,0-1 1,35-23 0,-4-5-2697,-44 30 3998,-1 0 0,-1 0-1,1 0 1,-1-1-1,3-9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07.7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 19 15919,'-5'2'4906,"-11"5"-1422,15-2-1600,27 0-1371,57-6-1718,-21-2 1488,118-23 0,-113 20-1158,-41 5-6679,-40 27 4645,5-13 3074,0 0 1,0 0 0,2 1 0,-1 0 0,2 0 0,0 0-1,-7 25 1,-21 120 650,18-76-2179,13-74 924,1-1 0,-2 1 0,1-1 1,-7 12-1,-10 24-2892,9 5-310,-13-24 150,23-23 3271,0 0 1,1 0 0,-1 0 0,0 0-1,1 0 1,-1 0 0,1 0-1,-1 1 1,1-1 0,0 0 0,0 0-1,0 3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08.7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91 226 8840,'26'22'3844,"-18"-10"-417,-5 3-3158,0 0-1,-2 1 1,1-1-1,-2 1 1,0-1-1,-1 1 1,0-1-1,-2 0 1,1 1-1,-8 21 1,-11 25 76,-33 72 1,28-73 1102,11 6 944,15-66-2352,1 0 1,-1 0 0,1 0 0,-1 0-1,1 0 1,-1 0 0,1 0-1,-1 0 1,1 0 0,0 0 0,0-1-1,0 1 1,-1 0 0,1 0 0,0-1-1,0 1 1,0 0 0,0-1 0,0 1-1,0-1 1,0 1 0,0-1-1,1 0 1,-1 1 0,0-1 0,1 0-1,1 1-11,1 0 0,-1-1 0,1 1 0,-1-1 0,0 0 0,1 0 0,-1 0 0,1-1 0,-1 1 0,0-1-1,1 0 1,-1 0 0,4-2 0,45-21-218,-32 14 16,-4 2-168,0-1 1,0 0-1,-1-1 0,0 0 0,-1-2 0,0 0 1,-1 0-1,0-1 0,-1-1 0,-1 0 1,0 0-1,-1-1 0,0-1 0,-1 1 1,-1-2-1,-1 1 0,8-25 0,-6 14-196,64-214-2138,-31 80 5802,-39 97 1523,-3 58-3497,0 38 283,-2 762-8403,2-790 6967,0-7-117,-5-81-699,3 62 904,0-1 1,1 1 0,1-1-1,1 0 1,1 1 0,1-1-1,7-24 1,-8 41 25,0 0 0,1 1 1,0 0-1,0 0 0,0 0 0,1 0 0,0 0 1,0 1-1,0 0 0,0 0 0,1 0 1,-1 0-1,1 0 0,0 1 0,9-4 0,5-2-165,1 1 0,0 1 0,23-5-1,16-6-1373,-33 8 322,0-1 0,-1-2-1,0 0 1,-1-1-1,25-20 1,-26 15 587,-1-1 0,29-33 1,-47 49 574,8-10 670,0 0 0,0 1 0,1 0 0,1 1 0,0 1 0,30-19 0,-43 29-705,0 1 1,0-1-1,0 0 0,0 1 1,0 0-1,0-1 0,0 1 1,1 0-1,-1-1 1,0 1-1,0 0 0,0 0 1,0 0-1,0 0 0,0 0 1,1 0-1,-1 0 0,0 0 1,0 1-1,0-1 1,0 0-1,0 1 0,0-1 1,0 1-1,0-1 0,0 1 1,2 1-1,-2-1-33,0 1 1,0 0-1,0-1 1,0 1-1,-1 0 0,1 0 1,0 0-1,-1 0 1,0 0-1,1 0 0,-1 0 1,0 0-1,0 0 1,0 2-1,-1 9-93,0-1 0,-1 1-1,-6 20 1,-3 3 174,1-8 292,2 1-1,1 1 1,1-1-1,-4 58 1,16-82 228,0-5-459,0 1 1,0-1-1,0 0 0,0-1 0,0 1 0,0-1 0,0 0 0,0-1 0,0 1 0,0-1 0,-1-1 0,1 1 0,-1-1 0,1 0 0,-1 0 0,0 0 0,0-1 1,-1 1-1,8-8 0,6-5 605,-1-1 1,-1 0 0,26-36-1,-41 51-916,0 0 1,0 0-1,0 0 0,0 0 0,0-1 0,0 1 0,0 0 0,-1-1 0,0 1 0,1 0 0,-1-1 1,0 1-1,0-1 0,0 1 0,0-1 0,-1 1 0,1 0 0,0-1 0,-1 1 0,0 0 0,-1-3 1,-29-50-8524,11 22 3992,-1-8 449,12 5 1842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09.1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8392,'6'1'4474,"0"1"-3713,-1 0 0,1 1 1,0 0-1,-1 0 0,0 0 1,0 0-1,0 1 0,0 0 0,-1 0 1,1 0-1,5 8 0,50 66 954,-50-65-1862,8 12-40,10 13-116,36 65 0,-57-89 286,-1 0 0,0 0-1,-1 0 1,0 1 0,-2 0-1,1 0 1,-2 0-1,0 0 1,0 16 0,-3 1 69,-2 0 0,-1 0 1,-2 0-1,-1 0 1,-1-1-1,-2 0 0,-1-1 1,-21 41-1,-13 13 1351,-85 118 0,108-153-742,21-46-676,1-2 23,0-1 0,0 1 0,0-1-1,0 1 1,1-1 0,-1 1-1,0-1 1,0 0 0,0 1 0,0-1-1,0 1 1,1-1 0,-1 0 0,0 1-1,0-1 1,1 0 0,-1 1-1,0-1 1,1 0 0,-1 1 0,0-1-1,1 0 1,-1 1 0,0-1-1,1 0 1,-1 0 0,1 0 0,-1 1-1,0-1 1,1 0 0,-1 0-1,1 0 1,-1 0 0,1 0 0,-1 0-1,1 0 1,-1 0 0,0 0 0,1 0-1,-1 0 1,1 0 0,-1 0-1,1 0 1,0-1 0,22 0 111,-22 0-84,2 1 3,13-3 78,0 2-1,0-1 1,0 2 0,1 0-1,26 4 1,-39-2-128,1-1 0,0 0-1,-1 1 1,1 0 0,-1 0 0,0 0-1,0 1 1,0 0 0,0-1 0,0 1-1,-1 1 1,1-1 0,-1 0 0,0 1-1,0 0 1,0 0 0,0 0 0,-1 0-1,1 0 1,-1 0 0,0 1 0,0-1-1,1 9 1,7 30 30,-7-31 83,-1 0 1,1 0 0,1 0 0,8 19-1,-10-28-53,-1 0-1,1-1 1,0 1-1,0 0 0,0 0 1,1-1-1,-1 0 1,0 1-1,1-1 1,0 0-1,0 0 0,-1 0 1,1-1-1,0 1 1,0-1-1,1 1 0,-1-1 1,0 0-1,0 0 1,1-1-1,5 2 0,2-1-71,0-1 0,1 0 0,-1-1 0,0 0 0,0-1 0,1 0 0,11-4 0,73-32-3940,-64 24 1880,-14 6 661,0-1 1,0-1 0,-1 0-1,0-2 1,-1 0-1,0 0 1,-1-1-1,-1-1 1,0-1 0,16-22-1,13-40-3867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25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7463,'12'36'7303,"0"2"-6022,4-1-512,-1-3-193,6 10-127,-2-6-289,4 1-64,-3-6-96,5-2 32,-6-8-128,-2-8-416,0-1-738,16-5-8519,-38-32 6182,27 23 672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52.2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 1 10730,'-2'3'4629,"-3"9"-3031,0 0 1,0 1 0,2-1 0,-1 1 0,-2 23 0,4-12-649,1 1 1,2 37 0,9 16-2373,19 78 1,-6-36 1828,-14-71-763,4 25-641,-10-21-2476,-6-38 2319,-6-16-1520,7 0 2292,0-1 0,0 0-1,0 0 1,0-1-1,1 1 1,-1 0 0,1 0-1,-1-1 1,1 1-1,-2-5 1,-5-15-409,1-1 0,-4-23 0,-5-46 4437,8 42 387,6 38-2891,0 9-808,1-1 0,0 1 0,0-1 0,1 1 0,-1-1 0,1 0 1,-1 1-1,1-1 0,0 1 0,1-1 0,-1 0 0,1 1 0,-1-1 0,1 1 1,0-1-1,0 1 0,1-1 0,1-4 0,11-8-360,0 0-1,0 1 1,1 0 0,1 1 0,1 1-1,0 0 1,0 2 0,1 0 0,1 1-1,0 0 1,22-7 0,-40 17-15,0 0 0,0-1 0,0 1 1,0 0-1,0-1 0,0 1 0,0 0 0,1 0 0,-1 0 1,0 0-1,0 0 0,0 0 0,0 0 0,0 0 0,1 1 0,-1-1 1,0 0-1,0 1 0,0-1 0,0 1 0,0-1 0,0 1 1,0-1-1,0 1 0,0 0 0,0-1 0,1 2 0,-1 0-15,0 0-1,-1 0 1,1 0-1,0 1 0,-1-1 1,1 0-1,-1 0 1,1 0-1,-1 0 0,0 1 1,0-1-1,0 0 1,-1 4-1,-2 10-121,0 1 0,-1-1 0,-7 17 0,8-23 151,-15 38 300,-2-1 0,-51 86 0,14-39-2381,45-75 1107,12-18 771,-1 0 0,1 0 0,-1 0 0,1 0 0,-1 0 0,0-1 0,0 1 0,1 0 0,-1 0 0,0 0-1,0-1 1,0 1 0,0-1 0,0 1 0,0 0 0,0-1 0,0 0 0,0 1 0,0-1 0,0 1 0,0-1 0,0 0 0,0 0 0,-1 0-1,1 0 1,0 0 0,0 0 0,0 0 0,0 0 0,0 0 0,0 0 0,0-1 0,-2 0 0,-26-19-8636,25 16 5530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52.5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15214,'2'6'7853,"5"25"-3518,47 151-9882,44 277 1,-87-355 2091,-11-99 2869,0 1 0,1-1 0,-2 0 0,1 1 0,-1-1-1,1 0 1,-1 0 0,-1 1 0,1-1 0,-1 0 0,0 0 0,0 0 0,-1-1 0,-3 7 0,4-7-447,-4-2-855,-18-29 746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52.9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31 14093,'29'-10'5125,"8"10"-160,-2 11-2595,-9-6-2530,-5-5-2434,0-5-2275,9 5-160,-15-5-32,5-1-96,-13-15 1474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53.3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83 1 12492,'16'7'2082,"1"0"1,28 8-1,7-7-2969,-49-8 887,-27 5 1654,14-2-1491,-1 1 0,1-1 0,0 1 0,0 1 0,1 0-1,-1 1 1,1-1 0,0 2 0,1-1 0,-1 1 0,1 1-1,1-1 1,-1 1 0,2 1 0,-1-1 0,1 1-1,0 0 1,-5 12 0,7-14-123,0 0-1,1 0 1,0 0 0,0 1-1,0-1 1,1 1 0,1-1-1,-1 1 1,1 0 0,0 0-1,1 0 1,0-1-1,0 1 1,1 0 0,0 0-1,0 0 1,1-1 0,0 1-1,0-1 1,1 1 0,0-1-1,0 0 1,1 0-1,0 0 1,0 0 0,7 8-1,-7-11-1,1 1-1,0 0 0,0-1 1,0 0-1,0 0 0,1 0 0,0-1 1,-1 0-1,1 0 0,1 0 1,-1-1-1,0 0 0,1 0 0,-1-1 1,10 2-1,-6-3-22,0 0 0,0 0 1,0-1-1,0 0 0,0-1 0,0 0 1,-1 0-1,1-1 0,15-7 0,-12 4 48,1-1-1,-1-1 1,0 0-1,-1 0 0,0-1 1,0-1-1,-1 0 1,0-1-1,-1 0 1,0 0-1,-1-1 0,0 0 1,12-25-1,-14 18 467,-1 0 1,0-1-1,-2 1 0,0-1 0,-2 0 0,0 0 0,-1-28 1,4 27-104,-5 21-438,1 0-1,-1 0 1,1 0-1,-1 0 0,0 0 1,1 0-1,-1 0 1,1 0-1,-1 0 1,1 0-1,-1 0 0,1 1 1,-1-1-1,0 0 1,1 0-1,-1 0 1,1 1-1,-1-1 0,0 0 1,1 0-1,-1 1 1,0-1-1,1 0 0,-1 1 1,0-1-1,0 0 1,1 1-1,24 39-1268,-4 9-2631,-2 1 0,22 94 1,8 118-5558,-41-211 8068,3 79-1,-12-109 6388,-2-34-2068,0-38 789,9-7-1732,-5 29-542,2-1-1,1 1 1,2 0 0,16-51 0,-18 72-1258,0-1 1,0 1-1,1 0 0,-1 0 1,2 1-1,-1 0 1,1 0-1,1 0 1,-1 0-1,1 1 0,0 0 1,0 1-1,1-1 1,0 1-1,0 1 0,0 0 1,0 0-1,1 0 1,15-3-1,0 1-1496,46-5 1,-52 9-182,0 0 0,1-2 0,-1 0-1,-1-1 1,22-8 0,108-53-12746,-89 50 11579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54.1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29 17489,'11'6'1541,"-9"-5"-1208,-1 0 0,1 0 0,0 0 0,0 0 0,0 0 1,0-1-1,0 1 0,0-1 0,0 1 0,0-1 1,0 0-1,0 0 0,1 0 0,-1 0 0,0 0 1,0 0-1,0 0 0,0-1 0,0 1 0,0-1 0,0 1 1,0-1-1,0 0 0,3-2 0,18-5-665,1 1-1,0 1 1,0 1-1,1 1 1,-1 1-1,47 1 1,-67 2 695,-5 7-483,-1 0-1,0-1 1,-1 1 0,1-1 0,-1 1 0,-1-1 0,1 0 0,-1 0 0,0 0-1,0-1 1,-10 11 0,-10 16-355,0 5 453,2 1 0,2 0 1,-20 54-1,34-76 172,1-1 1,0 1-1,2 1 1,0-1-1,0 0 1,2 1-1,0-1 1,1 1 0,0 0-1,1-1 1,7 29-1,-7-39-106,0-1 0,1 1 0,0-1 0,0 1 0,0-1 0,1 0 1,0 0-1,0 0 0,0 0 0,1-1 0,-1 1 0,1-1 0,0 0 0,1 0 0,-1 0 0,0 0 0,1-1 0,0 0 0,0 0 0,0 0 0,0-1 0,1 0 0,-1 0 0,1 0 0,-1 0 1,1-1-1,-1 0 0,1 0 0,0 0 0,0-1 0,0 0 0,6-1 0,2 0-25,0-2-1,0 1 1,0-2 0,0 0 0,-1 0-1,0-1 1,0-1 0,0 0 0,-1-1-1,0 0 1,0-1 0,14-13 0,-7 4 93,-2 0 1,0-2-1,-1 0 1,-1-1-1,0-1 0,-2 0 1,16-33-1,-14 20 316,-2-1 0,-1 0-1,-1 0 1,7-52-1,-18 86-428,0 1 0,0-1 0,0 1-1,0-1 1,0 1 0,0 0 0,0-1-1,0 1 1,0-1 0,0 1-1,0-1 1,1 1 0,-1-1 0,0 1-1,0-1 1,0 1 0,1-1 0,-1 1-1,0 0 1,1-1 0,-1 1 0,0 0-1,1-1 1,-1 1 0,0 0 0,1-1-1,-1 1 1,1 0 0,-1 0 0,1-1-1,9 12-202,7 35-225,33 141-2766,36 267 0,-74-383 1863,3 109 0,-15-178 1276,0-1 1,0 1-1,0-1 0,0 1 1,0 0-1,0-1 1,-1 1-1,1-1 0,0 1 1,-1 0-1,1-1 1,-1 1-1,0-1 1,-1 3-1,2-4 24,-1 0 0,1 0 0,0 0 0,-1 0 0,1 0 0,-1 0 0,1 0 1,0 0-1,-1 0 0,1 0 0,-1 0 0,1 0 0,0 0 0,-1 0 0,1 0 0,-1 0 0,1 0 0,0-1 0,-1 1 0,1 0 1,-1 0-1,1-1 0,0 1 0,-1 0 0,1 0 0,0-1 0,0 1 0,-1 0 0,1-1 0,0 1 0,0 0 0,-1-1 0,-24-43-1027,-53-206 624,22-10 5546,52 241-4443,-3-35 1596,7 52-2094,0 0-1,0 0 1,0 1 0,1-1-1,-1 0 1,0 1-1,1-1 1,-1 0 0,1 1-1,0-1 1,0 1-1,-1-1 1,1 1 0,0-1-1,0 1 1,0-1-1,1 1 1,-1 0 0,0 0-1,0 0 1,1 0-1,-1 0 1,0 0 0,1 0-1,-1 0 1,4-1 0,150-48 1358,63-23-4850,-180 60 1335,-18 6-307,-1 0 0,32-17 0,-46 22 1608,-1-1 0,1 0 0,-1 0 0,1-1 0,-1 0 1,0 1-1,0-1 0,-1 0 0,1-1 0,-1 1 0,0-1 0,0 1 1,-1-1-1,1 0 0,2-7 0,-1-29-4562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54.6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18385,'64'52'9059,"-23"-15"-6571,-23-23-2714,2 0-1,-1-1 1,37 18-1,13 8-484,-68-38 719,0 0 0,-1-1 0,1 1 0,0 0 0,0 0 0,0 0 0,-1 0 0,1 0 0,-1 0 0,1 0 1,-1 0-1,1 0 0,-1 0 0,1 0 0,-1 0 0,0 0 0,0 0 0,1 0 0,-1 1 0,0-1 0,0 0 0,0 0 0,0 0 0,0 0 0,-1 0 0,1 1 1,0-1-1,-1 0 0,1 0 0,0 0 0,-2 2 0,-19 30 193,8-19-142,1 1 0,0 0 0,2 1 1,-1 0-1,-11 27 0,20-40-46,1 0 0,0 0 0,0 0 0,0 1 0,0-1 0,1 0 0,-1 1 0,1-1 0,0 0 0,0 1 0,0-1-1,0 0 1,1 1 0,-1-1 0,1 0 0,0 1 0,0-1 0,0 0 0,0 0 0,1 0 0,-1 0 0,1 0 0,0 0 0,0 0 0,0 0 0,0-1 0,0 1 0,1-1 0,-1 0 0,1 0 0,-1 1 0,1-1-1,0-1 1,0 1 0,0 0 0,0-1 0,0 0 0,0 0 0,0 1 0,4-1 0,6 4 5,1-2 0,-1 1 0,1-2 0,-1 0 0,1 0-1,23-2 1,85-11-131,-62 4-209,-11-4-727,-42 9 348,0 0 0,0 1 0,0-1 0,1 1-1,-1 1 1,8-1 0,-9 2-4120,-47 13-10292,4 4 11654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54.9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17168,'33'15'5189,"23"0"-96,21-1-3940,-4-14-1217,4-9-641,11 9-672,-19-18-449,8 18-704,-29-16-289,5 16-416,-29 0-160,-2 0-481,-10 14-192,-29-21 385,17 27 2658,-32-26 1025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9:5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197 7 6630,'-9'11'1042,"1"-1"1,0 2-1,0-1 0,1 1 0,1 0 0,0 1 0,0 0 0,-6 23 0,2 0 835,-10 73 0,18-90-1464,0 1 1,1-1 0,2 0-1,-1 1 1,2-1-1,8 36 1,-9-49-237,1 0 0,-1-1 0,2 1 0,-1 0 0,1-1-1,-1 1 1,2-1 0,-1 0 0,0 0 0,1 0 0,0-1 0,0 1 0,1-1 0,-1 0 0,1 0 0,0 0 0,0-1-1,0 1 1,0-1 0,1-1 0,-1 1 0,1-1 0,0 0 0,0 0 0,7 1 0,0-1 67,1 0 1,0-1 0,0-1-1,-1 0 1,1-1-1,0 0 1,-1-1 0,1-1-1,-1 0 1,14-5-1,-9 1-81,0 0 0,-1-2 0,1 1 0,-1-2 0,-1 0 0,0-2 1,0 1-1,-2-2 0,1 0 0,-1-1 0,-1 0 0,13-18 0,-24 29-159,0 0 0,0 0 0,0-1 0,0 1 0,0-1 0,0 0 0,-1 1 0,0-1 0,0 0 0,0 0 0,0 0 0,-1 0 0,1 0 0,-1 0 0,0 0 0,0 1 0,0-1 0,-1 0 0,0 0 0,1 0 0,-1 0 0,0 0 0,-1 0 0,1 1 0,-1-1 0,0 1 0,0-1 0,0 1 0,0 0 0,0-1 0,-1 1 0,0 0 0,1 1 0,-1-1 0,0 0 0,-4-2 0,-11-7-406,-1 1-1,0 0 1,-1 1 0,0 2 0,-26-9 0,20 7-734,-94-28-7062,86 29 5569,1-2 0,0-1 0,1-1 0,-39-22 0,-16-24-2805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46:03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0 297 9001,'6'1'3758,"33"6"1109,-32-7-4425,0 0 0,-1 0-1,1-1 1,-1 0 0,1 0 0,8-3 0,-4-1 80,-1 1 0,1-1 1,-1-1-1,0 0 0,0 0 1,15-14-1,-16 13 302,-7 6-682,-1 0 0,1 0 0,-1 0 0,1-1 1,-1 1-1,1 0 0,-1-1 0,0 1 0,0-1 0,0 0 0,0 1 0,0-1 0,1-2 0,1-1-49,0 0-1,0 0 1,1 0-1,0 0 1,0 1-1,0-1 1,0 1 0,1 0-1,0 0 1,0 1-1,0-1 1,0 1-1,0 0 1,1 1-1,-1-1 1,12-3-1,-9 5-106,0-1 1,0 1-1,1 0 0,-1 1 0,0 0 0,0 0 1,0 1-1,1 0 0,-1 0 0,0 1 0,0 0 1,13 6-1,45 22-14,-52-22 59,1 0 0,0-1 0,0-1 0,0-1 0,1 0 0,0-1 0,0 0 0,27 1 0,125-13 282,-111 3-288,0 2-1,0 3 0,61 8 1,-54 2-19,30 4 65,140 4 1,59-32 14,-1-1-129,-12 29 63,-92-3 56,-128-12-34,-1-3 0,114-22-1,-98 12 6,80-3 0,-66 16 165,0 4-1,158 27 1,-52-4 1262,-145-22-2533,1-3 0,55-5-1,-80 2-252,-1-2 0,1 0 0,-1-2 0,0-1 0,42-18 0,-52 18 51,0-1 0,-1-1 0,1 0 0,-2-1 0,1 0 0,-1-1 0,-1-1 0,0 0 0,18-24 0,-13 11-1446,20-44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12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 5189,'-14'-2'3481,"12"14"3128,-17-9 966,19-4-7529,1-1 0,-1 1 1,1 0-1,0 0 0,-1 0 1,1 0-1,0 0 0,0 1 1,-1-1-1,1 0 0,0 0 1,0 0-1,0 1 0,0-1 1,0 0-1,0 1 0,0-1 1,0 1-1,0-1 0,0 1 1,1 0-1,-1-1 0,0 1 1,0 0-1,0 0 0,0 0 1,1 0-1,-1 0 0,1 0 1,53-2 550,-42 3-358,281 18 2050,2 0-1637,-252-19-562,367-12 205,-274 4-267,139 10 1,137 30-17,19-16 67,-118-10-30,-6-6 62,36 1 29,-329 0-140,742 28 710,-429-30-262,-321 1-771,1 1-1,-1-1 0,0 1 1,0 1-1,0-1 1,0 1-1,7 4 0,-8-4-2932,-21-10-8902,6 3 10122,-1 1 0,0 0 0,-20-4 0,-31-12-1829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2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8424,'11'14'6059,"-3"8"-3727,1 30-2757,-5-25 1043,6 20-500,-3 1-1,-2 0 0,-2 0 1,-5 78-1,1-114-47,-1 0 1,-1 0-1,0 0 0,0-1 0,-2 1 0,-5 12 0,8-20-39,1-1 0,-1 0 1,0 0-1,0 0 0,0 0 0,0 0 0,-1 0 0,1-1 1,-1 1-1,0-1 0,0 1 0,1-1 0,-1 0 0,-1 0 0,1 0 1,0-1-1,0 1 0,-1-1 0,1 0 0,-1 0 0,1 0 1,-1 0-1,-5 0 0,8-2-19,-1 0 0,0 0 0,1 0 0,-1 0 0,1 0 0,0 0 0,-1 0 1,1 0-1,0-1 0,0 1 0,0-1 0,0 1 0,0-1 0,0 1 0,0-1 0,0 1 0,0-1 0,1 0 1,-1 0-1,1 1 0,-1-1 0,1 0 0,0 0 0,0 1 0,0-3 0,-1-1 37,-1-8-126,1 0 0,0-1 1,1 1-1,0-1 0,1 1 0,1 0 1,0 0-1,0 0 0,2 0 1,0 0-1,0 0 0,1 1 0,0 0 1,1 0-1,1 0 0,14-19 0,12-14-1223,3 1 0,65-62 0,-87 92 1214,52-52 2686,-64 63-705,0 7-1425,2 10-300,0 1-1,-2 0 1,1 0-1,-2 0 1,0 1-1,-2 28 1,1-21-108,-5 80-104,-4 0-1,-5 0 0,-45 170 1,44-194 205,15-74-82,-1 1-1,1-1 1,0 0 0,1 1-1,0-1 1,-1 1 0,2-1 0,-1 0-1,0 1 1,1-1 0,4 8-1,-5-11-34,1 0 0,-1-1 0,0 1 0,1-1 0,-1 1 0,0-1 0,1 0 0,0 1 0,-1-1-1,1 0 1,0 0 0,0 0 0,-1-1 0,1 1 0,0 0 0,0-1 0,2 1 0,1 1 83,0-1-66,0 0 0,0 0-1,0-1 1,1 1 0,-1-1 0,0 0 0,0-1-1,0 1 1,1-1 0,-1 0 0,0 0 0,0-1 0,0 1-1,0-1 1,0 0 0,-1 0 0,1-1 0,5-3-1,4-3-542,-1 0 0,0-1 0,-1 0 0,17-17 0,17-32-5093,-39 50 4190,0 1 1,0-1-1,-1 0 1,0-1-1,0 1 0,-1-1 1,-1 0-1,5-15 0,-4-19-1430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12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11018,'4'2'8008,"0"0"-7745,0 0 0,0 0 1,1-1-1,-1 1 0,0-1 0,1 0 1,-1 0-1,1-1 0,-1 0 0,1 1 1,0-2-1,-1 1 0,1 0 0,7-3 1,30 0 325,455-10 2229,173-2-1259,-139 4-1345,16 3-117,93-3 158,-247-14 132,366 0 491,-730 26-981,99 9-50,-117-9-458,0 1 0,1 1 1,-1 0-1,16 7 0,-22-8-3254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13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12620,'4'1'710,"0"0"-1,-1 1 1,1-1-1,0 0 1,0-1-1,-1 1 1,1-1 0,0 1-1,0-1 1,0 0-1,0-1 1,0 1 0,0-1-1,3 0 1,28-3-240,4 4-84,-7-1-166,1 1-1,-1 2 1,58 10-1,-82-10-220,0 0 0,0 0 0,0 1 0,-1 0 0,1 1 0,0 0 0,-1 0 0,0 0 0,0 1 0,-1 0 0,1 0 0,-1 1 0,0 0 0,0 0 0,-1 0 0,0 1 0,0 0 0,0 0 0,5 13 0,-3-5 18,-2 1 0,0 0 0,-1 1 0,0-1 0,-1 0 0,1 25 0,-8 102 192,1 2-67,4-139-103,0 1-1,0-1 1,0 0 0,1 0-1,-1 0 1,1-1-1,1 1 1,-1 0 0,1-1-1,0 1 1,1-1-1,-1 0 1,1 0 0,0 0-1,0-1 1,0 1 0,1-1-1,-1 0 1,10 5-1,-7-4 54,0-1-1,1 0 0,0-1 0,0 0 1,0 0-1,0-1 0,0 0 0,1 0 1,-1-1-1,0 0 0,1 0 1,-1-1-1,16-2 0,4-3-197,-24 2-588,-18 2 122,7 2 431,-1-1-1,1 2 1,-1-1-1,1 1 1,0 0-1,-1 0 1,1 1-1,0 0 1,1 1-1,-1-1 1,1 1-1,-1 0 1,1 1-1,-7 6 1,9-8 151,0 1 1,0 0-1,1 0 0,-1 0 0,1 0 1,0 1-1,0-1 0,1 1 1,-1-1-1,1 1 0,0 0 1,0 0-1,1 0 0,0 0 1,-1 1-1,2-1 0,-1 0 1,0 1-1,1-1 0,0 0 1,1 8-1,4 5 285,1 0 0,0 0 0,1 0 0,1-1 0,1 0 0,19 28 0,-17-30-106,-1 1-1,-1 1 1,-1 0-1,0 0 1,-1 0-1,9 37 0,-15-49-453,-1-1-1,1 1 0,-1 0 0,-1 0 0,1-1 1,-1 1-1,0-1 0,0 1 0,0 0 0,0-1 0,-1 0 1,0 1-1,0-1 0,0 0 0,0 0 0,-1 0 0,1 0 1,-1 0-1,0-1 0,0 1 0,-1-1 0,1 0 0,-1 0 1,0 0-1,1 0 0,-1-1 0,0 0 0,-8 4 0,-2 0-1033,0 0-1,-1-1 0,1 0 0,-1-1 0,1-1 0,-1 0 1,-29 1-1,27-4 61,-1 0 1,1-1-1,-25-4 1,8-4-1039,-43-18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29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11947,'-1'4'4303,"-3"4"-1715,-7 17 2038,9-19-4667,0 1-1,0 0 0,1-1 1,0 1-1,0 0 1,1 0-1,0 10 0,4 210-803,-4 161-173,-1-362 1154,-1 0-1,-2 0 1,-1 0 0,-10 32-1,15-55 148,-1-3-251,1 1-1,-1-1 1,0 1-1,1-1 1,-1 0-1,1 1 1,-1-1 0,0 1-1,1-1 1,-1 0-1,0 0 1,0 1-1,1-1 1,-1 0 0,0 0-1,1 0 1,-1 0-1,0 0 1,0 0-1,1 0 1,-1 0-1,-1 0 1,3-16-28,1 0 1,1 0-1,1 0 0,0 0 1,1 1-1,0 0 0,1 0 1,1 0-1,1 1 0,0 0 1,0 0-1,2 1 0,0 0 1,0 1-1,1 0 0,0 1 1,1 0-1,1 0 0,-1 1 0,25-13 1,-32 21 13,-1 0 0,1 0 0,0 0 0,0 1 0,0 0 0,0 0 1,1 0-1,-1 0 0,0 1 0,0 0 0,0 0 0,1 1 0,-1-1 0,0 1 0,0 0 1,0 1-1,0-1 0,0 1 0,0 0 0,0 0 0,-1 0 0,1 1 0,-1 0 1,0 0-1,1 0 0,-1 0 0,-1 1 0,1-1 0,0 1 0,-1 0 0,0 0 0,0 0 1,0 1-1,0-1 0,-1 1 0,1-1 0,-1 1 0,-1 0 0,1 0 0,-1 0 0,1 0 1,-1 0-1,-1 0 0,1 1 0,-1-1 0,0 0 0,0 0 0,-1 0 0,1 1 0,-1-1 1,0 0-1,0 0 0,-1 0 0,0 0 0,-4 8 0,-2 3-93,-1-1-1,-1-1 1,0 1-1,-1-1 1,-1-1-1,0 0 1,-1-1-1,0 0 1,-1-1-1,0-1 1,0 0-1,-2-1 1,-20 10-1,34-18-151,0 0-1,0 0 0,0-1 1,0 1-1,0-1 1,0 0-1,0 0 1,0 1-1,0-1 0,-1 0 1,1-1-1,-3 1 1,5-1 169,-1 1 0,1 0 1,-1 0-1,1 0 0,-1-1 1,1 1-1,0 0 0,-1-1 1,1 1-1,-1 0 1,1-1-1,0 1 0,-1 0 1,1-1-1,0 1 0,0-1 1,-1 1-1,1-1 0,0 1 1,0 0-1,-1-1 0,1 1 1,0-1-1,0 1 0,0-1 1,0 1-1,0-1 0,0 1 1,0-1-1,0 1 0,0-1 1,0 0-1,0 1 0,0-1 1,0 1-1,0-1 0,1 1 1,-1 0-1,0-1 0,0 1 1,1-1-1,-1 1 0,0-1 1,0 1-1,1 0 0,-1-1 1,0 1-1,1-1 0,-1 1 1,1-1-1,15-21-805,37-39 0,-34 42 1405,1 1 0,0 1-1,1 1 1,28-16-1,-21 22 221,-28 10-736,1 0 0,0 0 1,0 0-1,-1 1 1,1-1-1,0 0 1,0 0-1,-1 0 1,1 1-1,0-1 1,-1 0-1,1 1 0,0-1 1,-1 1-1,1-1 1,0 1-1,-1-1 1,1 1-1,-1-1 1,1 1-1,0 0 1,0 3 19,1 0 0,0 1 0,-1-1 0,0 0 0,0 1 1,-1-1-1,1 0 0,-1 8 0,2 8-224,0-8 162,0 0 0,1-1 0,0 1 0,0-1 0,1 0 1,1 0-1,6 11 0,-9-18 82,0 0 0,1 0 0,-1-1 0,1 1 0,0-1-1,0 0 1,1 0 0,-1 0 0,0 0 0,1 0 0,0-1 0,0 1 0,-1-1 0,1 0 0,1 0 0,-1-1 0,0 1 0,0-1 0,1 0 0,-1 0 0,7 0 0,-2 0 288,0-2 0,1 1 1,-1-1-1,0 0 0,0-1 1,0 0-1,0-1 0,-1 0 1,1 0-1,-1-1 1,1 0-1,-1 0 0,0-1 1,-1 0-1,1 0 0,-1-1 1,0 0-1,0 0 0,-1-1 1,8-10-1,-13 16-292,0 0 0,0-1 0,-1 1 0,1 0 0,0-1 0,-1 1 0,1-1 0,-1 1 0,0-1 0,0 1 0,1-1 0,-1 1 0,0-1 0,0 1 0,0-1 0,0 1 0,-1-1 0,1 1 0,0-1 0,-1 1 0,1 0 0,-1-1 0,0-2 0,-1 1-57,0 0-1,-1 0 0,1 1 1,-1-1-1,1 0 1,-1 1-1,0-1 0,0 1 1,-4-3-1,-5-1-328,0 0-1,0 0 1,0 1-1,-15-4 0,-64-22-5814,12-9-7554,72 33 9054,-3-16 769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2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54 14221,'-1'1'275,"-1"-1"-1,0 0 1,1 1-1,-1-1 1,1 1-1,-1 0 1,1-1-1,0 1 0,-1 0 1,1 0-1,0 0 1,-1 0-1,1 0 1,0 0-1,0 1 0,0-1 1,0 0-1,0 0 1,0 1-1,0-1 1,1 1-1,-1-1 0,0 1 1,1-1-1,-1 1 1,1-1-1,0 1 1,-1-1-1,1 1 1,0 0-1,0 2 0,-9 23-792,5-19 208,1 0 1,0 0-1,1 0 0,-1 1 0,2-1 0,-1 1 1,1 0-1,1-1 0,-1 1 0,2 0 0,0 9 1,-1-15 282,1 0 0,-1 0 1,1-1-1,0 1 0,0 0 1,0 0-1,0-1 1,0 1-1,1-1 0,-1 1 1,1-1-1,-1 1 0,1-1 1,0 0-1,0 0 0,0 0 1,0 0-1,1 0 1,-1 0-1,1-1 0,-1 1 1,1-1-1,-1 1 0,1-1 1,0 0-1,-1 0 1,1 0-1,0-1 0,0 1 1,0-1-1,0 1 0,-1-1 1,1 0-1,0 0 0,0 0 1,5-1-1,5-2 652,-1 0 0,1 0 0,-1-1 0,0-1 0,0 0 0,-1 0 0,1-1 0,-1-1 0,-1 0 0,1 0 0,-1-1 0,14-14 0,-23 18-291,1 0-1,-1 0 1,0 0-1,-1 0 1,1-1-1,-1 1 1,1 0 0,-1 0-1,0-1 1,-1-4-1,0 6-409,2 3 89,-1 0-1,0-1 1,0 1-1,0-1 1,0 1 0,-1 0-1,1-1 1,0 1-1,0 0 1,0-1 0,0 1-1,0 0 1,0-1-1,0 1 1,-1 0 0,1 0-1,0-1 1,0 1-1,0 0 1,-1-1 0,1 1-1,0 0 1,0 0-1,-1 0 1,1-1 0,0 1-1,-1 0 1,1 0-1,0 0 1,0-1 0,-1 1-1,1 0 1,0 0-1,-1 0 1,0 0 0,-16-8-367,0 1 1,-1 0-1,-33-7 1,-3-1-3317,0-6-4806,52 20 7878,-1 0 0,0 0 0,0-1-1,1 0 1,-1 1 0,1-1 0,0 0-1,-1 0 1,1 0 0,0-1 0,0 1 0,0 0-1,1-1 1,-1 1 0,0-1 0,-1-4 0,-7-26-4250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3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13453,'4'1'542,"-1"0"1,1 1-1,-1-1 0,0 1 1,0 0-1,0 0 0,0 0 1,0 0-1,0 0 1,0 1-1,-1-1 0,1 1 1,-1 0-1,1 0 1,2 5-1,9 22 282,5 21-727,-3 1 0,-2 0 0,13 99 0,-3 164-86,2 25-266,-23-326-82,-1 1-1,2-1 1,0 0 0,9 20-1,-3-23-1402,-8-9 1317,22 12-1419,-22-13 1634,-1-1 0,0 1 0,0-1 1,0 1-1,0-1 0,0 0 0,0 1 0,1-1 0,-1 0 0,0 0 0,0 0 0,1 0 1,-1 0-1,0 0 0,0 0 0,0 0 0,1 0 0,-1-1 0,0 1 0,0 0 0,2-2 0,-1 1-235,0-1-1,-1 0 1,1 0-1,0 1 1,-1-1-1,0 0 0,1 0 1,-1 0-1,0 0 1,0-1-1,0 1 0,-1 0 1,1 0-1,0-1 1,-1 1-1,0 0 0,1-3 1,-4-37-3517,3 39 3845,-2-32-659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30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51 13645,'-9'-21'5093,"29"15"-225,7 6-2177,9-6-1986,18 6-834,13 0-703,-6-10-930,21 20-1153,-20-10-1313,4-7-608,1 7-129,-14-10 417,7 10 1761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31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40 11499,'-5'2'4062,"-34"9"378,7-2-3280,-42 17 0,66-23-1192,0 1 0,0 0 0,1 0-1,-1 1 1,1 0 0,0 0 0,1 1 0,-1 0 0,1 0 0,-8 10-1,13-15 36,1 0 0,-1 1-1,0 0 1,1-1 0,-1 1-1,1-1 1,0 1-1,-1-1 1,1 1 0,0 0-1,0-1 1,0 1 0,0 0-1,0-1 1,1 1 0,-1-1-1,0 1 1,1 0-1,-1-1 1,1 1 0,0-1-1,-1 1 1,1-1 0,0 0-1,0 1 1,0-1-1,0 0 1,0 1 0,0-1-1,0 0 1,0 0 0,1 0-1,-1 0 1,0 0 0,1 0-1,-1 0 1,4 1-1,8 6 120,2 0 0,29 12-1,-27-13-4,-9-3-70,12 4 203,-1 2-1,0 0 1,28 22 0,-43-29-204,-1 0 0,1 0 0,-1 1 0,1-1 0,-1 1 0,-1 0 0,1 0 0,0 0 0,2 8 0,-4-10-40,0 0-1,0 1 0,-1-1 0,1 1 1,-1-1-1,0 1 0,0-1 1,0 1-1,0-1 0,0 1 1,-1-1-1,1 1 0,-1-1 1,1 1-1,-1-1 0,0 1 1,0-1-1,0 0 0,-2 3 1,-1 2-376,-1-1 0,0 1 0,0-1 1,0-1-1,-1 1 0,0-1 1,0 0-1,0 0 0,0-1 1,-1 1-1,0-1 0,0-1 0,0 0 1,0 0-1,-14 4 0,4 0-1412,12-5 1053,-1 1 0,1-1 1,-1 0-1,0-1 0,0 1 0,1-1 1,-1 0-1,0-1 0,0 1 1,0-1-1,0-1 0,0 1 1,0-1-1,0 0 0,1 0 1,-1 0-1,-11-5 0,-15-19-2618</inkml:trace>
  <inkml:trace contextRef="#ctx0" brushRef="#br0" timeOffset="1">248 83 13325,'15'25'8776,"17"-20"-7943,15 3-513,9-8-64,10 0-64,3 0-288,0-15-768,6 5-1507,-4 2-2017,-25-19 64,2 13-160,-31-16 192,8 13 1409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31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10218,'-37'12'3779,"30"38"-127,-3 4-2755,-8 14-577,4 14-224,1 2 0,3 7 0,5-5 0,5-8-224,10-8-609,3-19-1313,-3-33-1697,29 6 31,-19-38-127,26 14-1,-28-40 2659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31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10538,'20'5'7527,"-15"1"-5835,6 13-1413,0 1-1,-1 0 1,-2 0 0,13 43-1,15 95 334,-13-49 1569,-22-109-2128,-1 1 1,0-1 0,1 1 0,-1-1 0,0 1-1,0-1 1,1 1 0,-1-1 0,0 1 0,0-1-1,0 1 1,0-1 0,0 1 0,0 0-1,0-1 1,0 1 0,0-1 0,0 1 0,0-1-1,0 1 1,0-1 0,0 1 0,0-1 0,-1 1-1,1-1 1,0 1 0,0-1 0,-1 1-1,1-1 1,0 1 0,-1-1 0,1 1 0,0-1-1,-1 0 1,1 1 0,-1-1 0,1 1 0,-1-1-1,0 0 16,1-1 0,-1 1-1,0-1 1,1 1-1,-1-1 1,1 1 0,-1-1-1,1 0 1,-1 1-1,1-1 1,-1 0 0,1 1-1,0-1 1,-1 0 0,1 1-1,0-1 1,-1 0-1,1 0 1,0 0 0,0 1-1,0-1 1,0 0 0,0 0-1,0 0 1,0 1-1,0-2 1,1-10 63,0 0-1,1 0 1,1 0-1,0 0 1,0 0 0,1 1-1,0-1 1,1 1-1,1 0 1,0 1-1,0-1 1,9-10 0,1 1-1081,0 0 1,2 1-1,1 0 0,38-29 1,-44 41-873,-1 1-1,1 1 1,0 0 0,0 1 0,1 1-1,-1 0 1,1 0 0,-1 1 0,20 0-1,-22 1 294,19-4-3464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32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206 140 11691,'0'0'7725,"-3"-2"-6348,0-1-1409,0 1 1,0-1-1,0 1 0,0 0 0,-1 0 1,1 1-1,-1-1 0,1 1 0,-1 0 1,1 0-1,-1 0 0,0 0 0,0 0 1,1 1-1,-1 0 0,0-1 1,0 1-1,0 1 0,1-1 0,-5 1 1,2 1-64,0 0 0,1 0 0,0 1 0,-1 0 1,1 0-1,0 0 0,0 0 0,1 1 0,-1-1 0,1 1 1,-1 1-1,-3 4 0,2-1 105,0-1 0,0 1 0,1 0 0,0 0 0,1 1 0,-1-1 0,2 1 0,-1 0 0,1 0 0,1 0 0,0 1 0,0-1 0,1 1-1,0-1 1,0 1 0,2 17 0,-1-25 89,1 1 0,-1-1-1,1 1 1,-1-1 0,1 1 0,0-1-1,0 0 1,0 1 0,0-1-1,0 0 1,0 0 0,1 0 0,-1 1-1,1-2 1,-1 1 0,1 0-1,0 0 1,0 0 0,0-1-1,0 1 1,0-1 0,0 0 0,0 1-1,1-1 1,-1 0 0,0 0-1,1 0 1,-1-1 0,1 1-1,-1-1 1,0 1 0,1-1 0,0 0-1,-1 0 1,1 0 0,-1 0-1,5-1 1,1-1 195,0 0 0,0 0 0,0-1-1,0 0 1,0 0 0,-1-1 0,1 0 0,-1-1 0,11-8-1,19-18 391,-33 27-732,-1 5-11,0 0 1,0 0 0,1 0 0,-1 0-1,0 1 1,0-1 0,0 1 0,-1 0-1,1 0 1,0 0 0,0 0 0,-1 0-1,0 1 1,1-1 0,-1 1 0,0 0 0,0-1-1,3 7 1,-1-3-159,0-1 0,0 1 1,1-1-1,0 0 0,10 8 0,-13-11 52,1-1-1,-1 1 1,1-1-1,0 1 1,-1-1-1,1 0 1,0 0 0,0 0-1,-1 0 1,1-1-1,0 1 1,0-1-1,0 1 1,0-1-1,0 0 1,0 0 0,0-1-1,0 1 1,0-1-1,0 1 1,3-2-1,-2 0-216,-1 0 0,1-1 1,0 1-1,-1-1 0,1 0 0,-1 0 0,0 0 0,0 0 0,0 0 0,0-1 0,-1 1 0,4-8 0,5-11-1469,-1-1 0,-2 0 0,0-1 0,5-27 0,-9 35 973,0-2 150,2-5-19,0 1 1,16-38-1,-18 53 1201,-1 1 1,1 0-1,0 0 0,0 0 1,6-6-1,-6 8 352,0 1-1,-1 0 1,1 0 0,0 0 0,0 0-1,1 1 1,-1 0 0,10-4 4948,-13 6-5669,-1 1 1,0-1-1,0 0 0,1 1 0,-1-1 0,0 0 1,1 1-1,-1-1 0,1 0 0,-1 1 0,0-1 1,1 0-1,-1 0 0,1 0 0,-1 1 0,0-1 1,1 0-1,-1 0 0,1 0 0,-1 0 0,1 0 1,-1 0-1,1 0 0,-1 0 0,1 0 0,-1 0 1,1 0-1,-1 0 0,1 0 0,-1 0 0,1-1 1,0 1 150,0 0 1,0 0-1,0 0 1,0 0 0,0 0-1,-1 0 1,1 0-1,0 0 1,0 0 0,0 0-1,0 0 1,0 1-1,-1-1 1,1 0-1,0 1 1,0-1 0,0 0-1,-1 1 1,1-1-1,0 1 1,0-1 0,-1 1-1,1 0 1,0-1-1,0 2 1,6 27-238,0 1 0,-2 0 0,1 50-1,0-13-116,75 860-3234,-79-770 2765,-18-182 688,1-30 35,1 0 0,4-1 0,-6-76 0,13 106-77,-8-80 403,6-176 0,7 232-154,3 0 0,2 1 0,2 0-1,3 0 1,31-85 0,-36 117-160,1 1 1,0 0-1,1 1 1,1 0-1,0 0 0,1 1 1,1 1-1,19-19 1,-24 26-99,-1 1 0,1-1 1,0 2-1,1-1 1,-1 1-1,1 0 0,0 0 1,0 1-1,0 0 1,1 1-1,-1 0 0,1 0 1,-1 1-1,1 0 0,0 0 1,-1 1-1,1 0 1,0 1-1,14 2 0,-18-2-113,-1 0 0,1 1 0,0-1 0,0 1 0,-1 0 0,1 1 0,-1-1 0,0 1 0,0 0 0,0 0 0,0 0 0,0 0 0,-1 1 0,1-1 0,-1 1 0,0 0 0,0 0 0,0 0 0,-1 1 0,1-1 0,-1 1 0,0-1 0,-1 1 0,1 0 0,-1 0 0,0 0 0,0 0 0,0-1 0,-1 1 0,1 0 0,-1 0 0,-1 0 0,1 0 0,-1 0 0,1 0 0,-1 0 0,-1 0 0,1 0 0,-1 0 0,-3 6 0,-3 1-723,-1 0 1,0 0-1,-1 0 1,0-1-1,-1-1 1,-1 0-1,-22 16 1,14-10-523,6-5 364,-1 0-1,1-1 1,-1 0-1,-1-1 1,0-1-1,0-1 1,-1 0-1,0-1 1,0-1-1,0 0 0,0-1 1,-1-1-1,0-1 1,-35 0-1,34-4-46,0-1-1,-29-9 1,32 8 474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2:58:26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31 10794,'-1'-4'5515,"1"4"-5371,-1-1 0,1 0 0,0 1 1,0-1-1,0 1 0,0-1 0,0 0 0,0 1 0,0-1 0,0 1 0,0-1 1,1 0-1,-1 1 0,0-1 0,0 1 0,0-1 0,1 1 0,-1-1 0,0 1 1,1-1-1,-1 1 0,0-1 0,1 1 0,-1-1 0,0 1 0,1-1 0,0 0 1,3-1 1,1 1 0,-1-1 1,1 1-1,-1-1 0,1 1 1,-1 1-1,1-1 0,0 1 1,-1 0-1,1 0 0,0 0 1,-1 0-1,1 1 0,0 0 1,5 1-1,-7 0-139,0-1 1,0 1-1,-1 0 1,1-1-1,0 1 1,-1 0-1,1 1 1,-1-1-1,0 0 1,0 1-1,0-1 1,0 1-1,0 0 1,0 0-1,-1 0 1,1 0-1,-1 0 0,0 0 1,0 0-1,0 0 1,0 0-1,-1 0 1,1 1-1,-1-1 1,0 4-1,1 14-108,-1 0 0,-1 0 0,-1 0 0,-1 0 0,0 0 0,-2 0 0,-1-1 0,-10 27 0,-5 2-2372,-3-1 0,-29 47 0,51-93 1725,1 1-1,-1-1 0,1 1 1,-1 0-1,1 0 0,0-1 0,0 1 1,0 0-1,0 0 0,0 0 1,1 5-1,0-4-2465,0-8 1218,0-15 1638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40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8104,'1'1'4173,"14"4"-1828,-9-6 1632,17-10-3538,0 1 1,0 1 0,1 1-1,1 1 1,30-4-1,23-4 683,42-10 25,194-12 1,386-1-680,382-6-2,957-11 174,-361 44 332,-324 0 340,-1269 8-1188,407 4 252,-198 2-250,-58 8 178,-221-10-261,-10-1-27,0 1 1,1-1 0,-1 1-1,0 1 1,0-1-1,0 1 1,0 0-1,0 0 1,6 3-1,17 11-2739,-28-16 2482,-1 1 0,1-1 0,0 0 0,0 1 0,0-1 0,-1 0 0,1 0 0,0 1 0,-1-1 0,1 0 0,0 1 1,-1-1-1,1 0 0,0 0 0,-1 0 0,1 0 0,0 1 0,-1-1 0,1 0 0,-1 0 0,1 0 0,0 0 0,-1 0 0,1 0 0,-1 0 0,1 0 0,0 0 0,-1 0 0,1 0 0,-1 0 0,1 0 0,0 0 0,-1 0 0,1-1 0,-1 1 0,-41-4-9381,14-1 8595,-33-14-4077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40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13036,'-10'29'5825,"-1"3"52,8-6-6245,-8 310 1580,8-112-733,5 205 857,-3-359-1092,0-50-326,1 1 0,0-1 0,2 0 0,4 26 0,-3-27-3824,-24-24-12824,6-7 13669,-20-19-473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41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1 412 11403,'1'6'4233,"2"7"-3368,0 0 1,1 0-1,0-1 0,1 0 1,0 0-1,1 0 0,9 13 1,-6-12-347,1 1 0,1-1 1,0-1-1,0 0 0,24 19 1,-26-24-355,0 0 1,1 0 0,0-1-1,0-1 1,0 1 0,1-2-1,0 1 1,0-1-1,0-1 1,0 0 0,1-1-1,-1 0 1,1-1 0,0 0-1,-1 0 1,1-2-1,0 1 1,-1-1 0,1-1-1,11-3 1,4-5 15,-1 0 1,0-2-1,0-1 1,36-24-1,89-76-706,-92 66-279,132-115-8379,-163 135 6396,-2-2 1,-1-1 0,-1-1-1,28-48 1,-8 0-2542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59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28 17489,'0'-2'6775,"-2"-15"-3899,-4 9-330,3 19-2078,4 24-674,57 286-206,4 35-1562,-57-319 1416,16 182-5728,-15-139 368,3-27-2204,-3-43 3921,-5-24 1724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2:5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602 13 12844,'0'-1'383,"-1"0"0,1 0 0,-1 1 0,1-1 0,-1 1 0,1-1 0,-1 0 0,0 1 0,1-1 0,-1 1 0,0-1 0,1 1 0,-1 0 0,0-1 0,1 1 0,-1 0 0,0-1 0,0 1 0,1 0 0,-3 0 0,-24-2 2454,-40 9-3491,47-4 1302,-381 65-98,397-67-512,0 0 0,0 0 1,1 0-1,-1 0 0,0 0 0,1 1 0,-1 0 0,1-1 0,0 1 0,-1 1 0,1-1 0,0 0 0,0 1 1,0-1-1,1 1 0,-1 0 0,1 0 0,-4 6 0,4-5-4,1 0 0,0 0 0,0 0 1,1 0-1,-1 0 0,1 0 0,0 0 0,0 0 0,0 0 0,0 0 0,1 0 0,0 0 1,0 0-1,0 0 0,0 0 0,1 0 0,-1 0 0,4 5 0,6 12 219,2 1-1,0-1 1,1-1-1,2-1 1,0 0-1,0-1 1,2 0-1,0-2 1,1 0-1,1-1 0,28 16 1,-4-5-116,88 37 0,-14-18-3238,-82-37-5590,-34-33-8461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00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17489,'17'40'10551,"-6"29"-10202,-4-23-87,31 288-2306,4 14-3225,-39-337 2372,0-12 852,1-26-242,-1-48-312,-13-208-1025,4 144 5979,3 1 3558,3 126-4097,-1 0 0,-1 0 0,0 0 0,-7-23 1,8 31-985,3 9-431,22 52-391,10 28-562,52 87 0,-72-147 635,0-2 0,2 0 0,1-1 0,1-1 0,0 0 0,2-1 0,0-2 0,29 22 0,-44-37 85,0 0 1,1 0-1,-1 0 1,1 0 0,-1-1-1,1 0 1,0 0-1,0-1 1,0 1 0,12 0-1,-15-2-46,-1 0 0,1 0-1,0-1 1,-1 1 0,1-1-1,-1 1 1,1-1 0,0 0 0,-1 0-1,1 0 1,-1 0 0,0-1-1,1 1 1,-1 0 0,0-1 0,0 0-1,0 0 1,0 1 0,0-1 0,0 0-1,-1-1 1,1 1 0,-1 0-1,1 0 1,-1-1 0,2-4 0,1-4 40,-1 1 0,0-1 0,-1 0 0,0 0 1,0 0-1,-1-1 0,-1 1 0,0 0 0,-2-12 1,-3-20-304,-11-42 0,8 48 151,-7-32-1021,6 30-2453,-7-70 1,11 48-1268,-3-79-7183,8 81 6479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00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1 356 13581,'0'7'1456,"1"0"0,0 1 1,0-1-1,1 0 0,3 9 0,5 23 612,20 110-3629,-4-28-983,-4 2 238,63 285-1020,-83-401 3693,0 0 1,1-1 0,0 1-1,0 0 1,1-1 0,0 0-1,5 7 1,1-7 1591,-3-6-1565,-1 0 0,0 0 0,0-1 0,0 0 0,1 0 0,-1 0 0,0-1 0,-1 0-1,1 0 1,0 0 0,0-1 0,5-3 0,78-51 2292,-69 43-2165,15-10 374,-1-1 0,53-50 0,-79 67-757,0 0 0,-1-1 0,0 1-1,-1-1 1,0-1 0,0 1 0,-1-1 0,0 0-1,0 0 1,-1-1 0,-1 1 0,0-1 0,0 0-1,-1 0 1,1-19 0,-7-14-139,-1 1 1,-2-1-1,-2 2 0,-2-1 0,-27-67 1,5 12-140,-4-32-2389,1-4-5613,-12-47-7244,33 128 9941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01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15567,'3'-1'601,"-1"-1"1,1 0 0,0 0 0,0 1-1,0 0 1,0-1 0,0 1-1,0 0 1,0 0 0,0 1-1,0-1 1,0 1 0,1 0-1,-1 0 1,5 0 0,-1 1-313,1 0 0,-1 0 0,1 1 0,-1 0 0,0 1 1,9 3-1,7 6-671,-1 1 0,38 28 1,-40-25 33,0 0 1,18 20-1,-32-30 257,-1 0 0,0 0 0,0 0 0,-1 1 0,0-1-1,0 1 1,0 0 0,-1 0 0,0 1 0,3 14 0,-5-18 106,-1 1 0,0-1 1,-1 1-1,1-1 0,-1 1 0,0-1 0,0 1 0,0-1 1,-1 0-1,0 0 0,1 0 0,-1 1 0,-1-2 0,1 1 0,-5 5 1,-47 54 336,49-58-328,-63 59 232,46-46-287,0 2 0,2 1 0,0 0 0,1 2 0,-17 27 0,34-47 13,0-1 1,1 1 0,-1 0-1,1-1 1,0 1 0,0 0 0,0 0-1,0 0 1,1 0 0,-1 0-1,1 0 1,-1 0 0,1 0-1,0 0 1,1 4 0,-1-5 20,1-1 1,0 1 0,0-1 0,-1 1-1,1-1 1,0 1 0,0-1-1,0 1 1,0-1 0,1 0 0,-1 0-1,0 0 1,1 0 0,-1 1-1,0-2 1,1 1 0,-1 0 0,1 0-1,-1 0 1,3 0 0,9 2 111,0 0 0,1-1 0,-1 0 0,1-1 0,23-1 0,16 2 291,-51-1-451,0-1 0,0 0 0,0 1 0,0 0 0,-1-1 1,1 1-1,0 0 0,0 0 0,-1 0 0,1 0 0,-1 0 1,1 1-1,-1-1 0,1 0 0,-1 1 0,0-1 0,0 1 1,1-1-1,-1 1 0,0 0 0,0 1 0,1 1-54,-1-1-1,0 1 1,-1 0-1,1 0 1,-1-1-1,1 1 1,-1 0-1,0 0 1,0 0-1,-2 4 1,-2 11-322,0 0 0,-2-1-1,-11 27 1,10-29 263,-28 59-31,26-57 611,0 0 0,1 0 0,0 1 0,-7 33 1,15-51-334,0 1-1,-1-1 1,1 1 0,0-1 0,0 1 0,0-1 0,0 1 0,0-1 0,1 1 0,-1-1 0,0 1 0,1-1 0,-1 0-1,1 1 1,0-1 0,-1 1 0,1-1 0,1 1 0,0 2 202,-2-3-266,0-1-1,0 0 1,0 1-1,0-1 1,0 0-1,0 1 1,1-1-1,-1 0 1,0 1-1,0-1 1,0 0-1,1 0 1,-1 1-1,0-1 1,0 0-1,1 1 1,-1-1-1,0 0 1,1 0-1,-1 0 1,0 1-1,1-1 1,-1 0-1,0 0 1,1 0-1,-1 0 1,0 0-1,1 0 1,-1 0-1,0 0 1,1 0-1,-1 1 0,1-2 1,10 4 82,0-1 0,0-1 1,1 0-1,-1-1 0,0 0 0,1 0 1,-1-1-1,15-4 0,-1-1-1783,0-1 0,43-19 0,-59 21 794,0 1-1,-1-2 0,0 1 0,0-1 0,-1-1 0,1 1 0,-1-1 0,-1 0 0,1-1 0,-1 0 0,5-10 0,8-13-3401,23-54 1,-41 84 4222,34-72-3078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02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 16303,'20'12'3100,"0"1"-1,26 22 0,-30-21-2815,0 1-1,-1 1 1,14 19-1,-22-26-570,0 1 0,0-1 0,-1 1 0,-1 0 0,0 0 0,0 1 0,-1 0 0,0 0 0,-1 0 0,0 0 0,-1 0 0,0 1 0,-1-1 0,0 1-1,-1-1 1,-1 16 0,-2-12-105,-1 0-1,0-1 0,-1 1 1,-1-1-1,0 0 0,-1 0 1,-1-1-1,0 0 1,0 0-1,-1-1 0,-19 20 1,-2-3 104,-1-1 1,-2-1-1,-35 23 1,34-30 1357,-1-1 1,-52 20 0,26-12 3511,62-26-4072,1 3-93,13-6 1314,111-25-720,214-20 1,-211 33-2688,25-15-5813,-140 27 6586,9 0-1480,-1-1 0,0 0 1,0-2-1,0-1 1,24-10-1,-12-9-1722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02:53:0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427 1 11947,'-7'55'3620,"-45"-16"-673,-2 17-3812,-2 13-2883,-20-20-384,19 16-96,-19-28 128,28 10 2659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6A151-FC1D-4DF3-8045-6695CF624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041EB5-F183-4E83-9D68-C6912DECF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5AF64D-325A-487B-A410-B88A7EDF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46861-6FF4-4672-9C8C-CCC1F85D5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581A4D-3D75-4E57-8E44-8BAE330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9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68F5-B3A6-4AFC-ABB0-1BAA0685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3ABB20-CB32-4D34-8CC8-A83CDB5E8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13586-71AF-4063-9ECA-ED7B9C9B7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C118C-1C23-419B-A427-164D70BF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9E787-6B11-4F79-A969-8D695140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42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B91CD6-09FA-450A-AA69-A546A5BD0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0481E4-13C9-4859-9BB7-3707E5D37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53397-9DEF-4008-8D19-09852390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17AC49-24D3-4677-BA67-EFBAD9F0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2556B-C6B3-4659-B263-3D670D84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67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accent1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9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C7AF7-F879-49DA-884D-07ECE25A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484E1-EC8B-47E9-AB10-B0A44E77E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79C72-0CCE-4B86-A96C-2D155678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8764D-755A-4BD2-A472-E60CE166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ADF01-4E18-4277-8155-3910572FD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3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38D52-0C29-4DD1-9D9A-9879479ED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0CA0E-1BB3-4771-B236-135E425DD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AB3E84-BBB4-4B5E-BB57-C6FAD4D2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61662-06BD-4145-A2A0-D22E07A5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D080C-1C69-4721-9E8E-7115DBDD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9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CB66F-5781-4E16-A52B-B31D81C6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0D4940-8E9C-41F0-ADA7-CBFE6C9FD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A29B0-CF0E-42BE-B141-03E0344FE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540A5-104B-4A1F-8ED2-7240674A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3E0C8B-E7C3-46A4-BB14-1DEE681F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B92A68-AAC9-4AC3-9B35-4E50F9C1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85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C4D52-0CA2-40EF-9141-76ECBE864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6E9364-924A-4834-8463-B51E93ACD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BD3D15-F4EC-4142-9D15-A53085C83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911D7D-F4CC-49DE-917B-B46623238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D61ECE-8E8A-49AA-80EC-61761FEA6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F12D77-20EF-428A-816B-2BB5A30D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DDFFEF-BBFE-4757-8C45-EC0E929B7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C80345-D5B6-46D2-83D5-CB3FA930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A28BC-B846-4D60-ADCE-15C7BB71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C803F2-07B1-4993-9034-36DBED48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C0508A-FA40-451E-AB54-61DB7E546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7AE079-D18D-410F-8A12-00885FB9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1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641BF2-53A3-4099-B0EC-80D18C7BC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66AA7E-8F3A-4097-91F4-6B1D9CA2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9CC1C3-C90B-4DCF-8941-B78EF7E8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8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7F386-A10B-4B50-B732-0748C1EC3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2A652-DAD6-4B13-A647-F613F7F20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A1570D-6461-4E55-B0FB-8B2B2330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2B160D-BB47-4D78-8FD5-EA532A02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047B4A-0283-4008-B29B-D34A2B59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9F42BC-14B2-4A4F-B2A5-494C2AA11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6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C0263-050D-40D0-93BC-F4C1D80E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8ACBCF-1944-46EE-ADB5-F48C5F21F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3BF4C2-2017-4B2D-9E26-8C030F69F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44A4B5-2660-4781-A5E4-5C035D66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9B5ED0-96E1-4D43-95BC-50DEEE85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666924-93B7-45E0-8399-4657B54C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4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E1E04-B24C-4989-84C2-011164E0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B82372-BD63-4008-B23D-B2A3F1372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A705A7-D28D-4ED2-8B00-78F69089F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C672-D7B7-4727-AA7C-8FBBD2AA8CBC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7D816-E701-4022-A429-676414D0E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F676D-D725-4EDF-A5D9-F77ECE7DF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5B2F-F061-42E3-9616-D015141EF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75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38.png"/><Relationship Id="rId18" Type="http://schemas.openxmlformats.org/officeDocument/2006/relationships/customXml" Target="../ink/ink27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customXml" Target="../ink/ink24.xml"/><Relationship Id="rId17" Type="http://schemas.openxmlformats.org/officeDocument/2006/relationships/image" Target="../media/image40.png"/><Relationship Id="rId2" Type="http://schemas.openxmlformats.org/officeDocument/2006/relationships/image" Target="../media/image32.png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customXml" Target="../ink/ink23.xml"/><Relationship Id="rId19" Type="http://schemas.openxmlformats.org/officeDocument/2006/relationships/image" Target="../media/image41.png"/><Relationship Id="rId4" Type="http://schemas.openxmlformats.org/officeDocument/2006/relationships/customXml" Target="../ink/ink20.xml"/><Relationship Id="rId9" Type="http://schemas.openxmlformats.org/officeDocument/2006/relationships/image" Target="../media/image36.png"/><Relationship Id="rId14" Type="http://schemas.openxmlformats.org/officeDocument/2006/relationships/customXml" Target="../ink/ink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.xml"/><Relationship Id="rId5" Type="http://schemas.openxmlformats.org/officeDocument/2006/relationships/image" Target="../media/image48.png"/><Relationship Id="rId4" Type="http://schemas.openxmlformats.org/officeDocument/2006/relationships/customXml" Target="../ink/ink28.xml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101.png"/><Relationship Id="rId9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.xml"/><Relationship Id="rId5" Type="http://schemas.openxmlformats.org/officeDocument/2006/relationships/image" Target="../media/image52.png"/><Relationship Id="rId4" Type="http://schemas.openxmlformats.org/officeDocument/2006/relationships/customXml" Target="../ink/ink31.xml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.xml"/><Relationship Id="rId5" Type="http://schemas.openxmlformats.org/officeDocument/2006/relationships/image" Target="../media/image56.png"/><Relationship Id="rId4" Type="http://schemas.openxmlformats.org/officeDocument/2006/relationships/customXml" Target="../ink/ink34.xml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44.xml"/><Relationship Id="rId26" Type="http://schemas.openxmlformats.org/officeDocument/2006/relationships/customXml" Target="../ink/ink48.xml"/><Relationship Id="rId39" Type="http://schemas.openxmlformats.org/officeDocument/2006/relationships/image" Target="../media/image81.png"/><Relationship Id="rId21" Type="http://schemas.openxmlformats.org/officeDocument/2006/relationships/image" Target="../media/image72.png"/><Relationship Id="rId34" Type="http://schemas.openxmlformats.org/officeDocument/2006/relationships/customXml" Target="../ink/ink52.xml"/><Relationship Id="rId42" Type="http://schemas.openxmlformats.org/officeDocument/2006/relationships/customXml" Target="../ink/ink56.xml"/><Relationship Id="rId47" Type="http://schemas.openxmlformats.org/officeDocument/2006/relationships/image" Target="../media/image85.png"/><Relationship Id="rId50" Type="http://schemas.openxmlformats.org/officeDocument/2006/relationships/customXml" Target="../ink/ink60.xml"/><Relationship Id="rId55" Type="http://schemas.openxmlformats.org/officeDocument/2006/relationships/image" Target="../media/image89.png"/><Relationship Id="rId63" Type="http://schemas.openxmlformats.org/officeDocument/2006/relationships/image" Target="../media/image93.png"/><Relationship Id="rId68" Type="http://schemas.openxmlformats.org/officeDocument/2006/relationships/customXml" Target="../ink/ink69.xml"/><Relationship Id="rId76" Type="http://schemas.openxmlformats.org/officeDocument/2006/relationships/customXml" Target="../ink/ink73.xml"/><Relationship Id="rId84" Type="http://schemas.openxmlformats.org/officeDocument/2006/relationships/customXml" Target="../ink/ink77.xml"/><Relationship Id="rId7" Type="http://schemas.openxmlformats.org/officeDocument/2006/relationships/image" Target="../media/image65.png"/><Relationship Id="rId71" Type="http://schemas.openxmlformats.org/officeDocument/2006/relationships/image" Target="../media/image97.png"/><Relationship Id="rId2" Type="http://schemas.openxmlformats.org/officeDocument/2006/relationships/image" Target="../media/image62.png"/><Relationship Id="rId16" Type="http://schemas.openxmlformats.org/officeDocument/2006/relationships/customXml" Target="../ink/ink43.xml"/><Relationship Id="rId29" Type="http://schemas.openxmlformats.org/officeDocument/2006/relationships/image" Target="../media/image76.png"/><Relationship Id="rId11" Type="http://schemas.openxmlformats.org/officeDocument/2006/relationships/image" Target="../media/image67.png"/><Relationship Id="rId24" Type="http://schemas.openxmlformats.org/officeDocument/2006/relationships/customXml" Target="../ink/ink47.xml"/><Relationship Id="rId32" Type="http://schemas.openxmlformats.org/officeDocument/2006/relationships/customXml" Target="../ink/ink51.xml"/><Relationship Id="rId37" Type="http://schemas.openxmlformats.org/officeDocument/2006/relationships/image" Target="../media/image80.png"/><Relationship Id="rId40" Type="http://schemas.openxmlformats.org/officeDocument/2006/relationships/customXml" Target="../ink/ink55.xml"/><Relationship Id="rId45" Type="http://schemas.openxmlformats.org/officeDocument/2006/relationships/image" Target="../media/image84.png"/><Relationship Id="rId53" Type="http://schemas.openxmlformats.org/officeDocument/2006/relationships/image" Target="../media/image88.png"/><Relationship Id="rId58" Type="http://schemas.openxmlformats.org/officeDocument/2006/relationships/customXml" Target="../ink/ink64.xml"/><Relationship Id="rId66" Type="http://schemas.openxmlformats.org/officeDocument/2006/relationships/customXml" Target="../ink/ink68.xml"/><Relationship Id="rId74" Type="http://schemas.openxmlformats.org/officeDocument/2006/relationships/customXml" Target="../ink/ink72.xml"/><Relationship Id="rId79" Type="http://schemas.openxmlformats.org/officeDocument/2006/relationships/image" Target="../media/image101.png"/><Relationship Id="rId5" Type="http://schemas.openxmlformats.org/officeDocument/2006/relationships/image" Target="../media/image64.png"/><Relationship Id="rId61" Type="http://schemas.openxmlformats.org/officeDocument/2006/relationships/image" Target="../media/image92.png"/><Relationship Id="rId82" Type="http://schemas.openxmlformats.org/officeDocument/2006/relationships/customXml" Target="../ink/ink76.xml"/><Relationship Id="rId19" Type="http://schemas.openxmlformats.org/officeDocument/2006/relationships/image" Target="../media/image71.png"/><Relationship Id="rId4" Type="http://schemas.openxmlformats.org/officeDocument/2006/relationships/customXml" Target="../ink/ink37.xml"/><Relationship Id="rId9" Type="http://schemas.openxmlformats.org/officeDocument/2006/relationships/image" Target="../media/image66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75.png"/><Relationship Id="rId30" Type="http://schemas.openxmlformats.org/officeDocument/2006/relationships/customXml" Target="../ink/ink50.xml"/><Relationship Id="rId35" Type="http://schemas.openxmlformats.org/officeDocument/2006/relationships/image" Target="../media/image79.png"/><Relationship Id="rId43" Type="http://schemas.openxmlformats.org/officeDocument/2006/relationships/image" Target="../media/image83.png"/><Relationship Id="rId48" Type="http://schemas.openxmlformats.org/officeDocument/2006/relationships/customXml" Target="../ink/ink59.xml"/><Relationship Id="rId56" Type="http://schemas.openxmlformats.org/officeDocument/2006/relationships/customXml" Target="../ink/ink63.xml"/><Relationship Id="rId64" Type="http://schemas.openxmlformats.org/officeDocument/2006/relationships/customXml" Target="../ink/ink67.xml"/><Relationship Id="rId69" Type="http://schemas.openxmlformats.org/officeDocument/2006/relationships/image" Target="../media/image96.png"/><Relationship Id="rId77" Type="http://schemas.openxmlformats.org/officeDocument/2006/relationships/image" Target="../media/image100.png"/><Relationship Id="rId8" Type="http://schemas.openxmlformats.org/officeDocument/2006/relationships/customXml" Target="../ink/ink39.xml"/><Relationship Id="rId51" Type="http://schemas.openxmlformats.org/officeDocument/2006/relationships/image" Target="../media/image87.png"/><Relationship Id="rId72" Type="http://schemas.openxmlformats.org/officeDocument/2006/relationships/customXml" Target="../ink/ink71.xml"/><Relationship Id="rId80" Type="http://schemas.openxmlformats.org/officeDocument/2006/relationships/customXml" Target="../ink/ink75.xml"/><Relationship Id="rId85" Type="http://schemas.openxmlformats.org/officeDocument/2006/relationships/image" Target="../media/image104.png"/><Relationship Id="rId3" Type="http://schemas.openxmlformats.org/officeDocument/2006/relationships/image" Target="../media/image63.png"/><Relationship Id="rId12" Type="http://schemas.openxmlformats.org/officeDocument/2006/relationships/customXml" Target="../ink/ink41.xm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33" Type="http://schemas.openxmlformats.org/officeDocument/2006/relationships/image" Target="../media/image78.png"/><Relationship Id="rId38" Type="http://schemas.openxmlformats.org/officeDocument/2006/relationships/customXml" Target="../ink/ink54.xml"/><Relationship Id="rId46" Type="http://schemas.openxmlformats.org/officeDocument/2006/relationships/customXml" Target="../ink/ink58.xml"/><Relationship Id="rId59" Type="http://schemas.openxmlformats.org/officeDocument/2006/relationships/image" Target="../media/image91.png"/><Relationship Id="rId67" Type="http://schemas.openxmlformats.org/officeDocument/2006/relationships/image" Target="../media/image95.png"/><Relationship Id="rId20" Type="http://schemas.openxmlformats.org/officeDocument/2006/relationships/customXml" Target="../ink/ink45.xml"/><Relationship Id="rId41" Type="http://schemas.openxmlformats.org/officeDocument/2006/relationships/image" Target="../media/image82.png"/><Relationship Id="rId54" Type="http://schemas.openxmlformats.org/officeDocument/2006/relationships/customXml" Target="../ink/ink62.xml"/><Relationship Id="rId62" Type="http://schemas.openxmlformats.org/officeDocument/2006/relationships/customXml" Target="../ink/ink66.xml"/><Relationship Id="rId70" Type="http://schemas.openxmlformats.org/officeDocument/2006/relationships/customXml" Target="../ink/ink70.xml"/><Relationship Id="rId75" Type="http://schemas.openxmlformats.org/officeDocument/2006/relationships/image" Target="../media/image99.png"/><Relationship Id="rId83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8.xml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customXml" Target="../ink/ink49.xml"/><Relationship Id="rId36" Type="http://schemas.openxmlformats.org/officeDocument/2006/relationships/customXml" Target="../ink/ink53.xml"/><Relationship Id="rId49" Type="http://schemas.openxmlformats.org/officeDocument/2006/relationships/image" Target="../media/image86.png"/><Relationship Id="rId57" Type="http://schemas.openxmlformats.org/officeDocument/2006/relationships/image" Target="../media/image90.png"/><Relationship Id="rId10" Type="http://schemas.openxmlformats.org/officeDocument/2006/relationships/customXml" Target="../ink/ink40.xml"/><Relationship Id="rId31" Type="http://schemas.openxmlformats.org/officeDocument/2006/relationships/image" Target="../media/image77.png"/><Relationship Id="rId44" Type="http://schemas.openxmlformats.org/officeDocument/2006/relationships/customXml" Target="../ink/ink57.xml"/><Relationship Id="rId52" Type="http://schemas.openxmlformats.org/officeDocument/2006/relationships/customXml" Target="../ink/ink61.xml"/><Relationship Id="rId60" Type="http://schemas.openxmlformats.org/officeDocument/2006/relationships/customXml" Target="../ink/ink65.xml"/><Relationship Id="rId65" Type="http://schemas.openxmlformats.org/officeDocument/2006/relationships/image" Target="../media/image94.png"/><Relationship Id="rId73" Type="http://schemas.openxmlformats.org/officeDocument/2006/relationships/image" Target="../media/image98.png"/><Relationship Id="rId78" Type="http://schemas.openxmlformats.org/officeDocument/2006/relationships/customXml" Target="../ink/ink74.xml"/><Relationship Id="rId81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3.xml"/><Relationship Id="rId18" Type="http://schemas.openxmlformats.org/officeDocument/2006/relationships/image" Target="../media/image113.png"/><Relationship Id="rId26" Type="http://schemas.openxmlformats.org/officeDocument/2006/relationships/image" Target="../media/image117.png"/><Relationship Id="rId39" Type="http://schemas.openxmlformats.org/officeDocument/2006/relationships/customXml" Target="../ink/ink96.xml"/><Relationship Id="rId21" Type="http://schemas.openxmlformats.org/officeDocument/2006/relationships/customXml" Target="../ink/ink87.xml"/><Relationship Id="rId34" Type="http://schemas.openxmlformats.org/officeDocument/2006/relationships/image" Target="../media/image121.png"/><Relationship Id="rId42" Type="http://schemas.openxmlformats.org/officeDocument/2006/relationships/image" Target="../media/image125.png"/><Relationship Id="rId47" Type="http://schemas.openxmlformats.org/officeDocument/2006/relationships/customXml" Target="../ink/ink100.xml"/><Relationship Id="rId50" Type="http://schemas.openxmlformats.org/officeDocument/2006/relationships/image" Target="../media/image129.png"/><Relationship Id="rId55" Type="http://schemas.openxmlformats.org/officeDocument/2006/relationships/customXml" Target="../ink/ink104.xml"/><Relationship Id="rId63" Type="http://schemas.openxmlformats.org/officeDocument/2006/relationships/customXml" Target="../ink/ink108.xml"/><Relationship Id="rId68" Type="http://schemas.openxmlformats.org/officeDocument/2006/relationships/image" Target="../media/image138.png"/><Relationship Id="rId76" Type="http://schemas.openxmlformats.org/officeDocument/2006/relationships/image" Target="../media/image142.png"/><Relationship Id="rId84" Type="http://schemas.openxmlformats.org/officeDocument/2006/relationships/image" Target="../media/image146.png"/><Relationship Id="rId7" Type="http://schemas.openxmlformats.org/officeDocument/2006/relationships/customXml" Target="../ink/ink80.xml"/><Relationship Id="rId71" Type="http://schemas.openxmlformats.org/officeDocument/2006/relationships/customXml" Target="../ink/ink112.xml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29" Type="http://schemas.openxmlformats.org/officeDocument/2006/relationships/customXml" Target="../ink/ink91.xml"/><Relationship Id="rId11" Type="http://schemas.openxmlformats.org/officeDocument/2006/relationships/customXml" Target="../ink/ink82.xml"/><Relationship Id="rId24" Type="http://schemas.openxmlformats.org/officeDocument/2006/relationships/image" Target="../media/image116.png"/><Relationship Id="rId32" Type="http://schemas.openxmlformats.org/officeDocument/2006/relationships/image" Target="../media/image120.png"/><Relationship Id="rId37" Type="http://schemas.openxmlformats.org/officeDocument/2006/relationships/customXml" Target="../ink/ink95.xml"/><Relationship Id="rId40" Type="http://schemas.openxmlformats.org/officeDocument/2006/relationships/image" Target="../media/image124.png"/><Relationship Id="rId45" Type="http://schemas.openxmlformats.org/officeDocument/2006/relationships/customXml" Target="../ink/ink99.xml"/><Relationship Id="rId53" Type="http://schemas.openxmlformats.org/officeDocument/2006/relationships/customXml" Target="../ink/ink103.xml"/><Relationship Id="rId58" Type="http://schemas.openxmlformats.org/officeDocument/2006/relationships/image" Target="../media/image133.png"/><Relationship Id="rId66" Type="http://schemas.openxmlformats.org/officeDocument/2006/relationships/image" Target="../media/image137.png"/><Relationship Id="rId74" Type="http://schemas.openxmlformats.org/officeDocument/2006/relationships/image" Target="../media/image141.png"/><Relationship Id="rId79" Type="http://schemas.openxmlformats.org/officeDocument/2006/relationships/customXml" Target="../ink/ink116.xml"/><Relationship Id="rId5" Type="http://schemas.openxmlformats.org/officeDocument/2006/relationships/customXml" Target="../ink/ink79.xml"/><Relationship Id="rId61" Type="http://schemas.openxmlformats.org/officeDocument/2006/relationships/customXml" Target="../ink/ink107.xml"/><Relationship Id="rId82" Type="http://schemas.openxmlformats.org/officeDocument/2006/relationships/image" Target="../media/image145.png"/><Relationship Id="rId10" Type="http://schemas.openxmlformats.org/officeDocument/2006/relationships/image" Target="../media/image109.png"/><Relationship Id="rId19" Type="http://schemas.openxmlformats.org/officeDocument/2006/relationships/customXml" Target="../ink/ink86.xml"/><Relationship Id="rId31" Type="http://schemas.openxmlformats.org/officeDocument/2006/relationships/customXml" Target="../ink/ink92.xml"/><Relationship Id="rId44" Type="http://schemas.openxmlformats.org/officeDocument/2006/relationships/image" Target="../media/image126.png"/><Relationship Id="rId52" Type="http://schemas.openxmlformats.org/officeDocument/2006/relationships/image" Target="../media/image130.png"/><Relationship Id="rId60" Type="http://schemas.openxmlformats.org/officeDocument/2006/relationships/image" Target="../media/image134.png"/><Relationship Id="rId65" Type="http://schemas.openxmlformats.org/officeDocument/2006/relationships/customXml" Target="../ink/ink109.xml"/><Relationship Id="rId73" Type="http://schemas.openxmlformats.org/officeDocument/2006/relationships/customXml" Target="../ink/ink113.xml"/><Relationship Id="rId78" Type="http://schemas.openxmlformats.org/officeDocument/2006/relationships/image" Target="../media/image143.png"/><Relationship Id="rId81" Type="http://schemas.openxmlformats.org/officeDocument/2006/relationships/customXml" Target="../ink/ink117.xml"/><Relationship Id="rId4" Type="http://schemas.openxmlformats.org/officeDocument/2006/relationships/image" Target="../media/image106.png"/><Relationship Id="rId9" Type="http://schemas.openxmlformats.org/officeDocument/2006/relationships/customXml" Target="../ink/ink81.xml"/><Relationship Id="rId14" Type="http://schemas.openxmlformats.org/officeDocument/2006/relationships/image" Target="../media/image111.png"/><Relationship Id="rId22" Type="http://schemas.openxmlformats.org/officeDocument/2006/relationships/image" Target="../media/image115.png"/><Relationship Id="rId27" Type="http://schemas.openxmlformats.org/officeDocument/2006/relationships/customXml" Target="../ink/ink90.xml"/><Relationship Id="rId30" Type="http://schemas.openxmlformats.org/officeDocument/2006/relationships/image" Target="../media/image119.png"/><Relationship Id="rId35" Type="http://schemas.openxmlformats.org/officeDocument/2006/relationships/customXml" Target="../ink/ink94.xml"/><Relationship Id="rId43" Type="http://schemas.openxmlformats.org/officeDocument/2006/relationships/customXml" Target="../ink/ink98.xml"/><Relationship Id="rId48" Type="http://schemas.openxmlformats.org/officeDocument/2006/relationships/image" Target="../media/image128.png"/><Relationship Id="rId56" Type="http://schemas.openxmlformats.org/officeDocument/2006/relationships/image" Target="../media/image132.png"/><Relationship Id="rId64" Type="http://schemas.openxmlformats.org/officeDocument/2006/relationships/image" Target="../media/image136.png"/><Relationship Id="rId69" Type="http://schemas.openxmlformats.org/officeDocument/2006/relationships/customXml" Target="../ink/ink111.xml"/><Relationship Id="rId77" Type="http://schemas.openxmlformats.org/officeDocument/2006/relationships/customXml" Target="../ink/ink115.xml"/><Relationship Id="rId8" Type="http://schemas.openxmlformats.org/officeDocument/2006/relationships/image" Target="../media/image108.png"/><Relationship Id="rId51" Type="http://schemas.openxmlformats.org/officeDocument/2006/relationships/customXml" Target="../ink/ink102.xml"/><Relationship Id="rId72" Type="http://schemas.openxmlformats.org/officeDocument/2006/relationships/image" Target="../media/image140.png"/><Relationship Id="rId80" Type="http://schemas.openxmlformats.org/officeDocument/2006/relationships/image" Target="../media/image144.png"/><Relationship Id="rId3" Type="http://schemas.openxmlformats.org/officeDocument/2006/relationships/customXml" Target="../ink/ink78.xml"/><Relationship Id="rId12" Type="http://schemas.openxmlformats.org/officeDocument/2006/relationships/image" Target="../media/image110.png"/><Relationship Id="rId17" Type="http://schemas.openxmlformats.org/officeDocument/2006/relationships/customXml" Target="../ink/ink85.xml"/><Relationship Id="rId25" Type="http://schemas.openxmlformats.org/officeDocument/2006/relationships/customXml" Target="../ink/ink89.xml"/><Relationship Id="rId33" Type="http://schemas.openxmlformats.org/officeDocument/2006/relationships/customXml" Target="../ink/ink93.xml"/><Relationship Id="rId38" Type="http://schemas.openxmlformats.org/officeDocument/2006/relationships/image" Target="../media/image123.png"/><Relationship Id="rId46" Type="http://schemas.openxmlformats.org/officeDocument/2006/relationships/image" Target="../media/image127.png"/><Relationship Id="rId59" Type="http://schemas.openxmlformats.org/officeDocument/2006/relationships/customXml" Target="../ink/ink106.xml"/><Relationship Id="rId67" Type="http://schemas.openxmlformats.org/officeDocument/2006/relationships/customXml" Target="../ink/ink110.xml"/><Relationship Id="rId20" Type="http://schemas.openxmlformats.org/officeDocument/2006/relationships/image" Target="../media/image114.png"/><Relationship Id="rId41" Type="http://schemas.openxmlformats.org/officeDocument/2006/relationships/customXml" Target="../ink/ink97.xml"/><Relationship Id="rId54" Type="http://schemas.openxmlformats.org/officeDocument/2006/relationships/image" Target="../media/image131.png"/><Relationship Id="rId62" Type="http://schemas.openxmlformats.org/officeDocument/2006/relationships/image" Target="../media/image135.png"/><Relationship Id="rId70" Type="http://schemas.openxmlformats.org/officeDocument/2006/relationships/image" Target="../media/image139.png"/><Relationship Id="rId75" Type="http://schemas.openxmlformats.org/officeDocument/2006/relationships/customXml" Target="../ink/ink114.xml"/><Relationship Id="rId83" Type="http://schemas.openxmlformats.org/officeDocument/2006/relationships/customXml" Target="../ink/ink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5" Type="http://schemas.openxmlformats.org/officeDocument/2006/relationships/customXml" Target="../ink/ink84.xml"/><Relationship Id="rId23" Type="http://schemas.openxmlformats.org/officeDocument/2006/relationships/customXml" Target="../ink/ink88.xml"/><Relationship Id="rId28" Type="http://schemas.openxmlformats.org/officeDocument/2006/relationships/image" Target="../media/image118.png"/><Relationship Id="rId36" Type="http://schemas.openxmlformats.org/officeDocument/2006/relationships/image" Target="../media/image122.png"/><Relationship Id="rId49" Type="http://schemas.openxmlformats.org/officeDocument/2006/relationships/customXml" Target="../ink/ink101.xml"/><Relationship Id="rId57" Type="http://schemas.openxmlformats.org/officeDocument/2006/relationships/customXml" Target="../ink/ink105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153.png"/><Relationship Id="rId26" Type="http://schemas.openxmlformats.org/officeDocument/2006/relationships/image" Target="../media/image157.png"/><Relationship Id="rId39" Type="http://schemas.openxmlformats.org/officeDocument/2006/relationships/customXml" Target="../ink/ink137.xml"/><Relationship Id="rId3" Type="http://schemas.openxmlformats.org/officeDocument/2006/relationships/customXml" Target="../ink/ink119.xml"/><Relationship Id="rId21" Type="http://schemas.openxmlformats.org/officeDocument/2006/relationships/customXml" Target="../ink/ink128.xml"/><Relationship Id="rId34" Type="http://schemas.openxmlformats.org/officeDocument/2006/relationships/image" Target="../media/image161.png"/><Relationship Id="rId42" Type="http://schemas.openxmlformats.org/officeDocument/2006/relationships/image" Target="../media/image165.png"/><Relationship Id="rId47" Type="http://schemas.openxmlformats.org/officeDocument/2006/relationships/customXml" Target="../ink/ink141.xml"/><Relationship Id="rId50" Type="http://schemas.openxmlformats.org/officeDocument/2006/relationships/image" Target="../media/image169.png"/><Relationship Id="rId7" Type="http://schemas.openxmlformats.org/officeDocument/2006/relationships/customXml" Target="../ink/ink121.xml"/><Relationship Id="rId12" Type="http://schemas.openxmlformats.org/officeDocument/2006/relationships/image" Target="../media/image150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customXml" Target="../ink/ink134.xml"/><Relationship Id="rId38" Type="http://schemas.openxmlformats.org/officeDocument/2006/relationships/image" Target="../media/image163.png"/><Relationship Id="rId46" Type="http://schemas.openxmlformats.org/officeDocument/2006/relationships/image" Target="../media/image167.png"/><Relationship Id="rId2" Type="http://schemas.openxmlformats.org/officeDocument/2006/relationships/image" Target="../media/image147.png"/><Relationship Id="rId16" Type="http://schemas.openxmlformats.org/officeDocument/2006/relationships/image" Target="../media/image152.png"/><Relationship Id="rId20" Type="http://schemas.openxmlformats.org/officeDocument/2006/relationships/image" Target="../media/image154.png"/><Relationship Id="rId29" Type="http://schemas.openxmlformats.org/officeDocument/2006/relationships/customXml" Target="../ink/ink132.xml"/><Relationship Id="rId41" Type="http://schemas.openxmlformats.org/officeDocument/2006/relationships/customXml" Target="../ink/ink138.xml"/><Relationship Id="rId54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0.png"/><Relationship Id="rId11" Type="http://schemas.openxmlformats.org/officeDocument/2006/relationships/customXml" Target="../ink/ink123.xml"/><Relationship Id="rId24" Type="http://schemas.openxmlformats.org/officeDocument/2006/relationships/image" Target="../media/image156.png"/><Relationship Id="rId32" Type="http://schemas.openxmlformats.org/officeDocument/2006/relationships/image" Target="../media/image160.png"/><Relationship Id="rId37" Type="http://schemas.openxmlformats.org/officeDocument/2006/relationships/customXml" Target="../ink/ink136.xml"/><Relationship Id="rId40" Type="http://schemas.openxmlformats.org/officeDocument/2006/relationships/image" Target="../media/image164.png"/><Relationship Id="rId45" Type="http://schemas.openxmlformats.org/officeDocument/2006/relationships/customXml" Target="../ink/ink140.xml"/><Relationship Id="rId53" Type="http://schemas.openxmlformats.org/officeDocument/2006/relationships/customXml" Target="../ink/ink144.xml"/><Relationship Id="rId5" Type="http://schemas.openxmlformats.org/officeDocument/2006/relationships/customXml" Target="../ink/ink120.xml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58.png"/><Relationship Id="rId36" Type="http://schemas.openxmlformats.org/officeDocument/2006/relationships/image" Target="../media/image162.png"/><Relationship Id="rId49" Type="http://schemas.openxmlformats.org/officeDocument/2006/relationships/customXml" Target="../ink/ink142.xml"/><Relationship Id="rId10" Type="http://schemas.openxmlformats.org/officeDocument/2006/relationships/image" Target="../media/image149.png"/><Relationship Id="rId19" Type="http://schemas.openxmlformats.org/officeDocument/2006/relationships/customXml" Target="../ink/ink127.xml"/><Relationship Id="rId31" Type="http://schemas.openxmlformats.org/officeDocument/2006/relationships/customXml" Target="../ink/ink133.xml"/><Relationship Id="rId44" Type="http://schemas.openxmlformats.org/officeDocument/2006/relationships/image" Target="../media/image166.png"/><Relationship Id="rId52" Type="http://schemas.openxmlformats.org/officeDocument/2006/relationships/image" Target="../media/image170.png"/><Relationship Id="rId4" Type="http://schemas.openxmlformats.org/officeDocument/2006/relationships/image" Target="../media/image1460.png"/><Relationship Id="rId9" Type="http://schemas.openxmlformats.org/officeDocument/2006/relationships/customXml" Target="../ink/ink122.xml"/><Relationship Id="rId14" Type="http://schemas.openxmlformats.org/officeDocument/2006/relationships/image" Target="../media/image151.png"/><Relationship Id="rId22" Type="http://schemas.openxmlformats.org/officeDocument/2006/relationships/image" Target="../media/image155.png"/><Relationship Id="rId27" Type="http://schemas.openxmlformats.org/officeDocument/2006/relationships/customXml" Target="../ink/ink131.xml"/><Relationship Id="rId30" Type="http://schemas.openxmlformats.org/officeDocument/2006/relationships/image" Target="../media/image159.png"/><Relationship Id="rId35" Type="http://schemas.openxmlformats.org/officeDocument/2006/relationships/customXml" Target="../ink/ink135.xml"/><Relationship Id="rId43" Type="http://schemas.openxmlformats.org/officeDocument/2006/relationships/customXml" Target="../ink/ink139.xml"/><Relationship Id="rId48" Type="http://schemas.openxmlformats.org/officeDocument/2006/relationships/image" Target="../media/image168.png"/><Relationship Id="rId8" Type="http://schemas.openxmlformats.org/officeDocument/2006/relationships/image" Target="../media/image148.png"/><Relationship Id="rId51" Type="http://schemas.openxmlformats.org/officeDocument/2006/relationships/customXml" Target="../ink/ink14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2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9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2" Type="http://schemas.openxmlformats.org/officeDocument/2006/relationships/image" Target="../media/image6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11" Type="http://schemas.openxmlformats.org/officeDocument/2006/relationships/image" Target="../media/image11.png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7.xml"/><Relationship Id="rId10" Type="http://schemas.openxmlformats.org/officeDocument/2006/relationships/customXml" Target="../ink/ink8.xml"/><Relationship Id="rId19" Type="http://schemas.openxmlformats.org/officeDocument/2006/relationships/image" Target="../media/image15.png"/><Relationship Id="rId31" Type="http://schemas.openxmlformats.org/officeDocument/2006/relationships/image" Target="../media/image21.png"/><Relationship Id="rId4" Type="http://schemas.openxmlformats.org/officeDocument/2006/relationships/customXml" Target="../ink/ink5.xml"/><Relationship Id="rId9" Type="http://schemas.openxmlformats.org/officeDocument/2006/relationships/image" Target="../media/image10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19.png"/><Relationship Id="rId30" Type="http://schemas.openxmlformats.org/officeDocument/2006/relationships/customXml" Target="../ink/ink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13" Type="http://schemas.openxmlformats.org/officeDocument/2006/relationships/image" Target="../media/image172.png"/><Relationship Id="rId18" Type="http://schemas.openxmlformats.org/officeDocument/2006/relationships/customXml" Target="../ink/ink153.xml"/><Relationship Id="rId3" Type="http://schemas.openxmlformats.org/officeDocument/2006/relationships/image" Target="../media/image1670.png"/><Relationship Id="rId7" Type="http://schemas.openxmlformats.org/officeDocument/2006/relationships/image" Target="../media/image1690.png"/><Relationship Id="rId12" Type="http://schemas.openxmlformats.org/officeDocument/2006/relationships/customXml" Target="../ink/ink150.xml"/><Relationship Id="rId17" Type="http://schemas.openxmlformats.org/officeDocument/2006/relationships/image" Target="../media/image174.png"/><Relationship Id="rId2" Type="http://schemas.openxmlformats.org/officeDocument/2006/relationships/customXml" Target="../ink/ink145.xml"/><Relationship Id="rId16" Type="http://schemas.openxmlformats.org/officeDocument/2006/relationships/customXml" Target="../ink/ink15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7.xml"/><Relationship Id="rId11" Type="http://schemas.openxmlformats.org/officeDocument/2006/relationships/image" Target="../media/image1710.png"/><Relationship Id="rId5" Type="http://schemas.openxmlformats.org/officeDocument/2006/relationships/image" Target="../media/image1680.png"/><Relationship Id="rId15" Type="http://schemas.openxmlformats.org/officeDocument/2006/relationships/image" Target="../media/image173.png"/><Relationship Id="rId10" Type="http://schemas.openxmlformats.org/officeDocument/2006/relationships/customXml" Target="../ink/ink149.xml"/><Relationship Id="rId19" Type="http://schemas.openxmlformats.org/officeDocument/2006/relationships/image" Target="../media/image175.png"/><Relationship Id="rId4" Type="http://schemas.openxmlformats.org/officeDocument/2006/relationships/customXml" Target="../ink/ink146.xml"/><Relationship Id="rId9" Type="http://schemas.openxmlformats.org/officeDocument/2006/relationships/image" Target="../media/image1700.png"/><Relationship Id="rId14" Type="http://schemas.openxmlformats.org/officeDocument/2006/relationships/customXml" Target="../ink/ink1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9.xml"/><Relationship Id="rId18" Type="http://schemas.openxmlformats.org/officeDocument/2006/relationships/image" Target="../media/image184.png"/><Relationship Id="rId26" Type="http://schemas.openxmlformats.org/officeDocument/2006/relationships/image" Target="../media/image188.png"/><Relationship Id="rId39" Type="http://schemas.openxmlformats.org/officeDocument/2006/relationships/customXml" Target="../ink/ink172.xml"/><Relationship Id="rId21" Type="http://schemas.openxmlformats.org/officeDocument/2006/relationships/customXml" Target="../ink/ink163.xml"/><Relationship Id="rId34" Type="http://schemas.openxmlformats.org/officeDocument/2006/relationships/image" Target="../media/image192.png"/><Relationship Id="rId42" Type="http://schemas.openxmlformats.org/officeDocument/2006/relationships/image" Target="../media/image196.png"/><Relationship Id="rId47" Type="http://schemas.openxmlformats.org/officeDocument/2006/relationships/customXml" Target="../ink/ink176.xml"/><Relationship Id="rId50" Type="http://schemas.openxmlformats.org/officeDocument/2006/relationships/image" Target="../media/image200.png"/><Relationship Id="rId55" Type="http://schemas.openxmlformats.org/officeDocument/2006/relationships/customXml" Target="../ink/ink180.xml"/><Relationship Id="rId63" Type="http://schemas.openxmlformats.org/officeDocument/2006/relationships/customXml" Target="../ink/ink184.xml"/><Relationship Id="rId68" Type="http://schemas.openxmlformats.org/officeDocument/2006/relationships/image" Target="../media/image209.png"/><Relationship Id="rId7" Type="http://schemas.openxmlformats.org/officeDocument/2006/relationships/customXml" Target="../ink/ink156.xml"/><Relationship Id="rId2" Type="http://schemas.openxmlformats.org/officeDocument/2006/relationships/image" Target="../media/image176.png"/><Relationship Id="rId16" Type="http://schemas.openxmlformats.org/officeDocument/2006/relationships/image" Target="../media/image183.png"/><Relationship Id="rId29" Type="http://schemas.openxmlformats.org/officeDocument/2006/relationships/customXml" Target="../ink/ink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customXml" Target="../ink/ink158.xml"/><Relationship Id="rId24" Type="http://schemas.openxmlformats.org/officeDocument/2006/relationships/image" Target="../media/image187.png"/><Relationship Id="rId32" Type="http://schemas.openxmlformats.org/officeDocument/2006/relationships/image" Target="../media/image191.png"/><Relationship Id="rId37" Type="http://schemas.openxmlformats.org/officeDocument/2006/relationships/customXml" Target="../ink/ink171.xml"/><Relationship Id="rId40" Type="http://schemas.openxmlformats.org/officeDocument/2006/relationships/image" Target="../media/image195.png"/><Relationship Id="rId45" Type="http://schemas.openxmlformats.org/officeDocument/2006/relationships/customXml" Target="../ink/ink175.xml"/><Relationship Id="rId53" Type="http://schemas.openxmlformats.org/officeDocument/2006/relationships/customXml" Target="../ink/ink179.xml"/><Relationship Id="rId58" Type="http://schemas.openxmlformats.org/officeDocument/2006/relationships/image" Target="../media/image204.png"/><Relationship Id="rId66" Type="http://schemas.openxmlformats.org/officeDocument/2006/relationships/image" Target="../media/image208.png"/><Relationship Id="rId5" Type="http://schemas.openxmlformats.org/officeDocument/2006/relationships/customXml" Target="../ink/ink155.xml"/><Relationship Id="rId15" Type="http://schemas.openxmlformats.org/officeDocument/2006/relationships/customXml" Target="../ink/ink160.xml"/><Relationship Id="rId23" Type="http://schemas.openxmlformats.org/officeDocument/2006/relationships/customXml" Target="../ink/ink164.xml"/><Relationship Id="rId28" Type="http://schemas.openxmlformats.org/officeDocument/2006/relationships/image" Target="../media/image189.png"/><Relationship Id="rId36" Type="http://schemas.openxmlformats.org/officeDocument/2006/relationships/image" Target="../media/image193.png"/><Relationship Id="rId49" Type="http://schemas.openxmlformats.org/officeDocument/2006/relationships/customXml" Target="../ink/ink177.xml"/><Relationship Id="rId57" Type="http://schemas.openxmlformats.org/officeDocument/2006/relationships/customXml" Target="../ink/ink181.xml"/><Relationship Id="rId61" Type="http://schemas.openxmlformats.org/officeDocument/2006/relationships/customXml" Target="../ink/ink183.xml"/><Relationship Id="rId10" Type="http://schemas.openxmlformats.org/officeDocument/2006/relationships/image" Target="../media/image180.png"/><Relationship Id="rId19" Type="http://schemas.openxmlformats.org/officeDocument/2006/relationships/customXml" Target="../ink/ink162.xml"/><Relationship Id="rId31" Type="http://schemas.openxmlformats.org/officeDocument/2006/relationships/customXml" Target="../ink/ink168.xml"/><Relationship Id="rId44" Type="http://schemas.openxmlformats.org/officeDocument/2006/relationships/image" Target="../media/image197.png"/><Relationship Id="rId52" Type="http://schemas.openxmlformats.org/officeDocument/2006/relationships/image" Target="../media/image201.png"/><Relationship Id="rId60" Type="http://schemas.openxmlformats.org/officeDocument/2006/relationships/image" Target="../media/image205.png"/><Relationship Id="rId65" Type="http://schemas.openxmlformats.org/officeDocument/2006/relationships/customXml" Target="../ink/ink185.xml"/><Relationship Id="rId4" Type="http://schemas.openxmlformats.org/officeDocument/2006/relationships/image" Target="../media/image177.png"/><Relationship Id="rId9" Type="http://schemas.openxmlformats.org/officeDocument/2006/relationships/customXml" Target="../ink/ink157.xml"/><Relationship Id="rId14" Type="http://schemas.openxmlformats.org/officeDocument/2006/relationships/image" Target="../media/image182.png"/><Relationship Id="rId22" Type="http://schemas.openxmlformats.org/officeDocument/2006/relationships/image" Target="../media/image186.png"/><Relationship Id="rId27" Type="http://schemas.openxmlformats.org/officeDocument/2006/relationships/customXml" Target="../ink/ink166.xml"/><Relationship Id="rId30" Type="http://schemas.openxmlformats.org/officeDocument/2006/relationships/image" Target="../media/image190.png"/><Relationship Id="rId35" Type="http://schemas.openxmlformats.org/officeDocument/2006/relationships/customXml" Target="../ink/ink170.xml"/><Relationship Id="rId43" Type="http://schemas.openxmlformats.org/officeDocument/2006/relationships/customXml" Target="../ink/ink174.xml"/><Relationship Id="rId48" Type="http://schemas.openxmlformats.org/officeDocument/2006/relationships/image" Target="../media/image199.png"/><Relationship Id="rId56" Type="http://schemas.openxmlformats.org/officeDocument/2006/relationships/image" Target="../media/image203.png"/><Relationship Id="rId64" Type="http://schemas.openxmlformats.org/officeDocument/2006/relationships/image" Target="../media/image207.png"/><Relationship Id="rId8" Type="http://schemas.openxmlformats.org/officeDocument/2006/relationships/image" Target="../media/image179.png"/><Relationship Id="rId51" Type="http://schemas.openxmlformats.org/officeDocument/2006/relationships/customXml" Target="../ink/ink178.xml"/><Relationship Id="rId3" Type="http://schemas.openxmlformats.org/officeDocument/2006/relationships/customXml" Target="../ink/ink154.xml"/><Relationship Id="rId12" Type="http://schemas.openxmlformats.org/officeDocument/2006/relationships/image" Target="../media/image181.png"/><Relationship Id="rId17" Type="http://schemas.openxmlformats.org/officeDocument/2006/relationships/customXml" Target="../ink/ink161.xml"/><Relationship Id="rId25" Type="http://schemas.openxmlformats.org/officeDocument/2006/relationships/customXml" Target="../ink/ink165.xml"/><Relationship Id="rId33" Type="http://schemas.openxmlformats.org/officeDocument/2006/relationships/customXml" Target="../ink/ink169.xml"/><Relationship Id="rId38" Type="http://schemas.openxmlformats.org/officeDocument/2006/relationships/image" Target="../media/image194.png"/><Relationship Id="rId46" Type="http://schemas.openxmlformats.org/officeDocument/2006/relationships/image" Target="../media/image198.png"/><Relationship Id="rId59" Type="http://schemas.openxmlformats.org/officeDocument/2006/relationships/customXml" Target="../ink/ink182.xml"/><Relationship Id="rId67" Type="http://schemas.openxmlformats.org/officeDocument/2006/relationships/customXml" Target="../ink/ink186.xml"/><Relationship Id="rId20" Type="http://schemas.openxmlformats.org/officeDocument/2006/relationships/image" Target="../media/image185.png"/><Relationship Id="rId41" Type="http://schemas.openxmlformats.org/officeDocument/2006/relationships/customXml" Target="../ink/ink173.xml"/><Relationship Id="rId54" Type="http://schemas.openxmlformats.org/officeDocument/2006/relationships/image" Target="../media/image202.png"/><Relationship Id="rId62" Type="http://schemas.openxmlformats.org/officeDocument/2006/relationships/image" Target="../media/image206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2.xml"/><Relationship Id="rId18" Type="http://schemas.openxmlformats.org/officeDocument/2006/relationships/image" Target="../media/image1980.png"/><Relationship Id="rId26" Type="http://schemas.openxmlformats.org/officeDocument/2006/relationships/image" Target="../media/image2020.png"/><Relationship Id="rId39" Type="http://schemas.openxmlformats.org/officeDocument/2006/relationships/customXml" Target="../ink/ink205.xml"/><Relationship Id="rId21" Type="http://schemas.openxmlformats.org/officeDocument/2006/relationships/customXml" Target="../ink/ink196.xml"/><Relationship Id="rId34" Type="http://schemas.openxmlformats.org/officeDocument/2006/relationships/image" Target="../media/image2060.png"/><Relationship Id="rId42" Type="http://schemas.openxmlformats.org/officeDocument/2006/relationships/image" Target="../media/image2100.png"/><Relationship Id="rId47" Type="http://schemas.openxmlformats.org/officeDocument/2006/relationships/customXml" Target="../ink/ink209.xml"/><Relationship Id="rId50" Type="http://schemas.openxmlformats.org/officeDocument/2006/relationships/image" Target="../media/image214.png"/><Relationship Id="rId55" Type="http://schemas.openxmlformats.org/officeDocument/2006/relationships/customXml" Target="../ink/ink213.xml"/><Relationship Id="rId63" Type="http://schemas.openxmlformats.org/officeDocument/2006/relationships/customXml" Target="../ink/ink217.xml"/><Relationship Id="rId68" Type="http://schemas.openxmlformats.org/officeDocument/2006/relationships/image" Target="../media/image223.png"/><Relationship Id="rId76" Type="http://schemas.openxmlformats.org/officeDocument/2006/relationships/image" Target="../media/image227.png"/><Relationship Id="rId84" Type="http://schemas.openxmlformats.org/officeDocument/2006/relationships/image" Target="../media/image231.png"/><Relationship Id="rId89" Type="http://schemas.openxmlformats.org/officeDocument/2006/relationships/customXml" Target="../ink/ink230.xml"/><Relationship Id="rId7" Type="http://schemas.openxmlformats.org/officeDocument/2006/relationships/customXml" Target="../ink/ink189.xml"/><Relationship Id="rId71" Type="http://schemas.openxmlformats.org/officeDocument/2006/relationships/customXml" Target="../ink/ink221.xml"/><Relationship Id="rId92" Type="http://schemas.openxmlformats.org/officeDocument/2006/relationships/image" Target="../media/image235.png"/><Relationship Id="rId2" Type="http://schemas.openxmlformats.org/officeDocument/2006/relationships/image" Target="../media/image210.png"/><Relationship Id="rId16" Type="http://schemas.openxmlformats.org/officeDocument/2006/relationships/image" Target="../media/image1970.png"/><Relationship Id="rId29" Type="http://schemas.openxmlformats.org/officeDocument/2006/relationships/customXml" Target="../ink/ink200.xml"/><Relationship Id="rId11" Type="http://schemas.openxmlformats.org/officeDocument/2006/relationships/customXml" Target="../ink/ink191.xml"/><Relationship Id="rId24" Type="http://schemas.openxmlformats.org/officeDocument/2006/relationships/image" Target="../media/image2010.png"/><Relationship Id="rId32" Type="http://schemas.openxmlformats.org/officeDocument/2006/relationships/image" Target="../media/image2050.png"/><Relationship Id="rId37" Type="http://schemas.openxmlformats.org/officeDocument/2006/relationships/customXml" Target="../ink/ink204.xml"/><Relationship Id="rId40" Type="http://schemas.openxmlformats.org/officeDocument/2006/relationships/image" Target="../media/image2090.png"/><Relationship Id="rId45" Type="http://schemas.openxmlformats.org/officeDocument/2006/relationships/customXml" Target="../ink/ink208.xml"/><Relationship Id="rId53" Type="http://schemas.openxmlformats.org/officeDocument/2006/relationships/customXml" Target="../ink/ink212.xml"/><Relationship Id="rId58" Type="http://schemas.openxmlformats.org/officeDocument/2006/relationships/image" Target="../media/image218.png"/><Relationship Id="rId66" Type="http://schemas.openxmlformats.org/officeDocument/2006/relationships/image" Target="../media/image222.png"/><Relationship Id="rId74" Type="http://schemas.openxmlformats.org/officeDocument/2006/relationships/image" Target="../media/image226.png"/><Relationship Id="rId79" Type="http://schemas.openxmlformats.org/officeDocument/2006/relationships/customXml" Target="../ink/ink225.xml"/><Relationship Id="rId87" Type="http://schemas.openxmlformats.org/officeDocument/2006/relationships/customXml" Target="../ink/ink229.xml"/><Relationship Id="rId5" Type="http://schemas.openxmlformats.org/officeDocument/2006/relationships/customXml" Target="../ink/ink188.xml"/><Relationship Id="rId61" Type="http://schemas.openxmlformats.org/officeDocument/2006/relationships/customXml" Target="../ink/ink216.xml"/><Relationship Id="rId82" Type="http://schemas.openxmlformats.org/officeDocument/2006/relationships/image" Target="../media/image230.png"/><Relationship Id="rId90" Type="http://schemas.openxmlformats.org/officeDocument/2006/relationships/image" Target="../media/image234.png"/><Relationship Id="rId19" Type="http://schemas.openxmlformats.org/officeDocument/2006/relationships/customXml" Target="../ink/ink195.xml"/><Relationship Id="rId14" Type="http://schemas.openxmlformats.org/officeDocument/2006/relationships/image" Target="../media/image1960.png"/><Relationship Id="rId22" Type="http://schemas.openxmlformats.org/officeDocument/2006/relationships/image" Target="../media/image2000.png"/><Relationship Id="rId27" Type="http://schemas.openxmlformats.org/officeDocument/2006/relationships/customXml" Target="../ink/ink199.xml"/><Relationship Id="rId30" Type="http://schemas.openxmlformats.org/officeDocument/2006/relationships/image" Target="../media/image2040.png"/><Relationship Id="rId35" Type="http://schemas.openxmlformats.org/officeDocument/2006/relationships/customXml" Target="../ink/ink203.xml"/><Relationship Id="rId43" Type="http://schemas.openxmlformats.org/officeDocument/2006/relationships/customXml" Target="../ink/ink207.xml"/><Relationship Id="rId48" Type="http://schemas.openxmlformats.org/officeDocument/2006/relationships/image" Target="../media/image213.png"/><Relationship Id="rId56" Type="http://schemas.openxmlformats.org/officeDocument/2006/relationships/image" Target="../media/image217.png"/><Relationship Id="rId64" Type="http://schemas.openxmlformats.org/officeDocument/2006/relationships/image" Target="../media/image221.png"/><Relationship Id="rId69" Type="http://schemas.openxmlformats.org/officeDocument/2006/relationships/customXml" Target="../ink/ink220.xml"/><Relationship Id="rId77" Type="http://schemas.openxmlformats.org/officeDocument/2006/relationships/customXml" Target="../ink/ink224.xml"/><Relationship Id="rId8" Type="http://schemas.openxmlformats.org/officeDocument/2006/relationships/image" Target="../media/image1930.png"/><Relationship Id="rId51" Type="http://schemas.openxmlformats.org/officeDocument/2006/relationships/customXml" Target="../ink/ink211.xml"/><Relationship Id="rId72" Type="http://schemas.openxmlformats.org/officeDocument/2006/relationships/image" Target="../media/image225.png"/><Relationship Id="rId80" Type="http://schemas.openxmlformats.org/officeDocument/2006/relationships/image" Target="../media/image229.png"/><Relationship Id="rId85" Type="http://schemas.openxmlformats.org/officeDocument/2006/relationships/customXml" Target="../ink/ink228.xml"/><Relationship Id="rId93" Type="http://schemas.openxmlformats.org/officeDocument/2006/relationships/customXml" Target="../ink/ink232.xml"/><Relationship Id="rId3" Type="http://schemas.openxmlformats.org/officeDocument/2006/relationships/customXml" Target="../ink/ink187.xml"/><Relationship Id="rId12" Type="http://schemas.openxmlformats.org/officeDocument/2006/relationships/image" Target="../media/image1950.png"/><Relationship Id="rId17" Type="http://schemas.openxmlformats.org/officeDocument/2006/relationships/customXml" Target="../ink/ink194.xml"/><Relationship Id="rId25" Type="http://schemas.openxmlformats.org/officeDocument/2006/relationships/customXml" Target="../ink/ink198.xml"/><Relationship Id="rId33" Type="http://schemas.openxmlformats.org/officeDocument/2006/relationships/customXml" Target="../ink/ink202.xml"/><Relationship Id="rId38" Type="http://schemas.openxmlformats.org/officeDocument/2006/relationships/image" Target="../media/image2080.png"/><Relationship Id="rId46" Type="http://schemas.openxmlformats.org/officeDocument/2006/relationships/image" Target="../media/image212.png"/><Relationship Id="rId59" Type="http://schemas.openxmlformats.org/officeDocument/2006/relationships/customXml" Target="../ink/ink215.xml"/><Relationship Id="rId67" Type="http://schemas.openxmlformats.org/officeDocument/2006/relationships/customXml" Target="../ink/ink219.xml"/><Relationship Id="rId20" Type="http://schemas.openxmlformats.org/officeDocument/2006/relationships/image" Target="../media/image1990.png"/><Relationship Id="rId41" Type="http://schemas.openxmlformats.org/officeDocument/2006/relationships/customXml" Target="../ink/ink206.xml"/><Relationship Id="rId54" Type="http://schemas.openxmlformats.org/officeDocument/2006/relationships/image" Target="../media/image216.png"/><Relationship Id="rId62" Type="http://schemas.openxmlformats.org/officeDocument/2006/relationships/image" Target="../media/image220.png"/><Relationship Id="rId70" Type="http://schemas.openxmlformats.org/officeDocument/2006/relationships/image" Target="../media/image224.png"/><Relationship Id="rId75" Type="http://schemas.openxmlformats.org/officeDocument/2006/relationships/customXml" Target="../ink/ink223.xml"/><Relationship Id="rId83" Type="http://schemas.openxmlformats.org/officeDocument/2006/relationships/customXml" Target="../ink/ink227.xml"/><Relationship Id="rId88" Type="http://schemas.openxmlformats.org/officeDocument/2006/relationships/image" Target="../media/image233.png"/><Relationship Id="rId91" Type="http://schemas.openxmlformats.org/officeDocument/2006/relationships/customXml" Target="../ink/ink2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0.png"/><Relationship Id="rId15" Type="http://schemas.openxmlformats.org/officeDocument/2006/relationships/customXml" Target="../ink/ink193.xml"/><Relationship Id="rId23" Type="http://schemas.openxmlformats.org/officeDocument/2006/relationships/customXml" Target="../ink/ink197.xml"/><Relationship Id="rId28" Type="http://schemas.openxmlformats.org/officeDocument/2006/relationships/image" Target="../media/image2030.png"/><Relationship Id="rId36" Type="http://schemas.openxmlformats.org/officeDocument/2006/relationships/image" Target="../media/image2070.png"/><Relationship Id="rId49" Type="http://schemas.openxmlformats.org/officeDocument/2006/relationships/customXml" Target="../ink/ink210.xml"/><Relationship Id="rId57" Type="http://schemas.openxmlformats.org/officeDocument/2006/relationships/customXml" Target="../ink/ink214.xml"/><Relationship Id="rId10" Type="http://schemas.openxmlformats.org/officeDocument/2006/relationships/image" Target="../media/image1940.png"/><Relationship Id="rId31" Type="http://schemas.openxmlformats.org/officeDocument/2006/relationships/customXml" Target="../ink/ink201.xml"/><Relationship Id="rId44" Type="http://schemas.openxmlformats.org/officeDocument/2006/relationships/image" Target="../media/image211.png"/><Relationship Id="rId52" Type="http://schemas.openxmlformats.org/officeDocument/2006/relationships/image" Target="../media/image215.png"/><Relationship Id="rId60" Type="http://schemas.openxmlformats.org/officeDocument/2006/relationships/image" Target="../media/image219.png"/><Relationship Id="rId65" Type="http://schemas.openxmlformats.org/officeDocument/2006/relationships/customXml" Target="../ink/ink218.xml"/><Relationship Id="rId73" Type="http://schemas.openxmlformats.org/officeDocument/2006/relationships/customXml" Target="../ink/ink222.xml"/><Relationship Id="rId78" Type="http://schemas.openxmlformats.org/officeDocument/2006/relationships/image" Target="../media/image228.png"/><Relationship Id="rId81" Type="http://schemas.openxmlformats.org/officeDocument/2006/relationships/customXml" Target="../ink/ink226.xml"/><Relationship Id="rId86" Type="http://schemas.openxmlformats.org/officeDocument/2006/relationships/image" Target="../media/image232.png"/><Relationship Id="rId94" Type="http://schemas.openxmlformats.org/officeDocument/2006/relationships/image" Target="../media/image236.png"/><Relationship Id="rId4" Type="http://schemas.openxmlformats.org/officeDocument/2006/relationships/image" Target="../media/image1910.png"/><Relationship Id="rId9" Type="http://schemas.openxmlformats.org/officeDocument/2006/relationships/customXml" Target="../ink/ink190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9.png"/><Relationship Id="rId21" Type="http://schemas.openxmlformats.org/officeDocument/2006/relationships/customXml" Target="../ink/ink242.xml"/><Relationship Id="rId42" Type="http://schemas.openxmlformats.org/officeDocument/2006/relationships/image" Target="../media/image247.png"/><Relationship Id="rId47" Type="http://schemas.openxmlformats.org/officeDocument/2006/relationships/customXml" Target="../ink/ink255.xml"/><Relationship Id="rId63" Type="http://schemas.openxmlformats.org/officeDocument/2006/relationships/customXml" Target="../ink/ink263.xml"/><Relationship Id="rId68" Type="http://schemas.openxmlformats.org/officeDocument/2006/relationships/image" Target="../media/image260.png"/><Relationship Id="rId84" Type="http://schemas.openxmlformats.org/officeDocument/2006/relationships/image" Target="../media/image268.png"/><Relationship Id="rId89" Type="http://schemas.openxmlformats.org/officeDocument/2006/relationships/customXml" Target="../ink/ink276.xml"/><Relationship Id="rId2" Type="http://schemas.openxmlformats.org/officeDocument/2006/relationships/image" Target="../media/image237.png"/><Relationship Id="rId16" Type="http://schemas.openxmlformats.org/officeDocument/2006/relationships/image" Target="../media/image2340.png"/><Relationship Id="rId29" Type="http://schemas.openxmlformats.org/officeDocument/2006/relationships/customXml" Target="../ink/ink246.xml"/><Relationship Id="rId107" Type="http://schemas.openxmlformats.org/officeDocument/2006/relationships/customXml" Target="../ink/ink285.xml"/><Relationship Id="rId11" Type="http://schemas.openxmlformats.org/officeDocument/2006/relationships/customXml" Target="../ink/ink237.xml"/><Relationship Id="rId24" Type="http://schemas.openxmlformats.org/officeDocument/2006/relationships/image" Target="../media/image238.png"/><Relationship Id="rId32" Type="http://schemas.openxmlformats.org/officeDocument/2006/relationships/image" Target="../media/image242.png"/><Relationship Id="rId37" Type="http://schemas.openxmlformats.org/officeDocument/2006/relationships/customXml" Target="../ink/ink250.xml"/><Relationship Id="rId40" Type="http://schemas.openxmlformats.org/officeDocument/2006/relationships/image" Target="../media/image246.png"/><Relationship Id="rId45" Type="http://schemas.openxmlformats.org/officeDocument/2006/relationships/customXml" Target="../ink/ink254.xml"/><Relationship Id="rId53" Type="http://schemas.openxmlformats.org/officeDocument/2006/relationships/customXml" Target="../ink/ink258.xml"/><Relationship Id="rId58" Type="http://schemas.openxmlformats.org/officeDocument/2006/relationships/image" Target="../media/image255.png"/><Relationship Id="rId66" Type="http://schemas.openxmlformats.org/officeDocument/2006/relationships/image" Target="../media/image259.png"/><Relationship Id="rId74" Type="http://schemas.openxmlformats.org/officeDocument/2006/relationships/image" Target="../media/image263.png"/><Relationship Id="rId79" Type="http://schemas.openxmlformats.org/officeDocument/2006/relationships/customXml" Target="../ink/ink271.xml"/><Relationship Id="rId87" Type="http://schemas.openxmlformats.org/officeDocument/2006/relationships/customXml" Target="../ink/ink275.xml"/><Relationship Id="rId102" Type="http://schemas.openxmlformats.org/officeDocument/2006/relationships/image" Target="../media/image277.png"/><Relationship Id="rId110" Type="http://schemas.openxmlformats.org/officeDocument/2006/relationships/image" Target="../media/image281.png"/><Relationship Id="rId5" Type="http://schemas.openxmlformats.org/officeDocument/2006/relationships/customXml" Target="../ink/ink234.xml"/><Relationship Id="rId61" Type="http://schemas.openxmlformats.org/officeDocument/2006/relationships/customXml" Target="../ink/ink262.xml"/><Relationship Id="rId82" Type="http://schemas.openxmlformats.org/officeDocument/2006/relationships/image" Target="../media/image267.png"/><Relationship Id="rId90" Type="http://schemas.openxmlformats.org/officeDocument/2006/relationships/image" Target="../media/image271.png"/><Relationship Id="rId95" Type="http://schemas.openxmlformats.org/officeDocument/2006/relationships/customXml" Target="../ink/ink279.xml"/><Relationship Id="rId19" Type="http://schemas.openxmlformats.org/officeDocument/2006/relationships/customXml" Target="../ink/ink241.xml"/><Relationship Id="rId14" Type="http://schemas.openxmlformats.org/officeDocument/2006/relationships/image" Target="../media/image2330.png"/><Relationship Id="rId22" Type="http://schemas.openxmlformats.org/officeDocument/2006/relationships/image" Target="../media/image2370.png"/><Relationship Id="rId27" Type="http://schemas.openxmlformats.org/officeDocument/2006/relationships/customXml" Target="../ink/ink245.xml"/><Relationship Id="rId30" Type="http://schemas.openxmlformats.org/officeDocument/2006/relationships/image" Target="../media/image241.png"/><Relationship Id="rId35" Type="http://schemas.openxmlformats.org/officeDocument/2006/relationships/customXml" Target="../ink/ink249.xml"/><Relationship Id="rId43" Type="http://schemas.openxmlformats.org/officeDocument/2006/relationships/customXml" Target="../ink/ink253.xml"/><Relationship Id="rId48" Type="http://schemas.openxmlformats.org/officeDocument/2006/relationships/image" Target="../media/image250.png"/><Relationship Id="rId56" Type="http://schemas.openxmlformats.org/officeDocument/2006/relationships/image" Target="../media/image254.png"/><Relationship Id="rId64" Type="http://schemas.openxmlformats.org/officeDocument/2006/relationships/image" Target="../media/image258.png"/><Relationship Id="rId69" Type="http://schemas.openxmlformats.org/officeDocument/2006/relationships/customXml" Target="../ink/ink266.xml"/><Relationship Id="rId77" Type="http://schemas.openxmlformats.org/officeDocument/2006/relationships/customXml" Target="../ink/ink270.xml"/><Relationship Id="rId100" Type="http://schemas.openxmlformats.org/officeDocument/2006/relationships/image" Target="../media/image276.png"/><Relationship Id="rId105" Type="http://schemas.openxmlformats.org/officeDocument/2006/relationships/customXml" Target="../ink/ink284.xml"/><Relationship Id="rId8" Type="http://schemas.openxmlformats.org/officeDocument/2006/relationships/image" Target="../media/image2300.png"/><Relationship Id="rId51" Type="http://schemas.openxmlformats.org/officeDocument/2006/relationships/customXml" Target="../ink/ink257.xml"/><Relationship Id="rId72" Type="http://schemas.openxmlformats.org/officeDocument/2006/relationships/image" Target="../media/image262.png"/><Relationship Id="rId80" Type="http://schemas.openxmlformats.org/officeDocument/2006/relationships/image" Target="../media/image266.png"/><Relationship Id="rId85" Type="http://schemas.openxmlformats.org/officeDocument/2006/relationships/customXml" Target="../ink/ink274.xml"/><Relationship Id="rId93" Type="http://schemas.openxmlformats.org/officeDocument/2006/relationships/customXml" Target="../ink/ink278.xml"/><Relationship Id="rId98" Type="http://schemas.openxmlformats.org/officeDocument/2006/relationships/image" Target="../media/image275.png"/><Relationship Id="rId3" Type="http://schemas.openxmlformats.org/officeDocument/2006/relationships/customXml" Target="../ink/ink233.xml"/><Relationship Id="rId12" Type="http://schemas.openxmlformats.org/officeDocument/2006/relationships/image" Target="../media/image2320.png"/><Relationship Id="rId17" Type="http://schemas.openxmlformats.org/officeDocument/2006/relationships/customXml" Target="../ink/ink240.xml"/><Relationship Id="rId25" Type="http://schemas.openxmlformats.org/officeDocument/2006/relationships/customXml" Target="../ink/ink244.xml"/><Relationship Id="rId33" Type="http://schemas.openxmlformats.org/officeDocument/2006/relationships/customXml" Target="../ink/ink248.xml"/><Relationship Id="rId38" Type="http://schemas.openxmlformats.org/officeDocument/2006/relationships/image" Target="../media/image245.png"/><Relationship Id="rId46" Type="http://schemas.openxmlformats.org/officeDocument/2006/relationships/image" Target="../media/image249.png"/><Relationship Id="rId59" Type="http://schemas.openxmlformats.org/officeDocument/2006/relationships/customXml" Target="../ink/ink261.xml"/><Relationship Id="rId67" Type="http://schemas.openxmlformats.org/officeDocument/2006/relationships/customXml" Target="../ink/ink265.xml"/><Relationship Id="rId103" Type="http://schemas.openxmlformats.org/officeDocument/2006/relationships/customXml" Target="../ink/ink283.xml"/><Relationship Id="rId108" Type="http://schemas.openxmlformats.org/officeDocument/2006/relationships/image" Target="../media/image280.png"/><Relationship Id="rId20" Type="http://schemas.openxmlformats.org/officeDocument/2006/relationships/image" Target="../media/image2360.png"/><Relationship Id="rId41" Type="http://schemas.openxmlformats.org/officeDocument/2006/relationships/customXml" Target="../ink/ink252.xml"/><Relationship Id="rId54" Type="http://schemas.openxmlformats.org/officeDocument/2006/relationships/image" Target="../media/image253.png"/><Relationship Id="rId62" Type="http://schemas.openxmlformats.org/officeDocument/2006/relationships/image" Target="../media/image257.png"/><Relationship Id="rId70" Type="http://schemas.openxmlformats.org/officeDocument/2006/relationships/image" Target="../media/image261.png"/><Relationship Id="rId75" Type="http://schemas.openxmlformats.org/officeDocument/2006/relationships/customXml" Target="../ink/ink269.xml"/><Relationship Id="rId83" Type="http://schemas.openxmlformats.org/officeDocument/2006/relationships/customXml" Target="../ink/ink273.xml"/><Relationship Id="rId88" Type="http://schemas.openxmlformats.org/officeDocument/2006/relationships/image" Target="../media/image270.png"/><Relationship Id="rId91" Type="http://schemas.openxmlformats.org/officeDocument/2006/relationships/customXml" Target="../ink/ink277.xml"/><Relationship Id="rId96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0.png"/><Relationship Id="rId15" Type="http://schemas.openxmlformats.org/officeDocument/2006/relationships/customXml" Target="../ink/ink239.xml"/><Relationship Id="rId23" Type="http://schemas.openxmlformats.org/officeDocument/2006/relationships/customXml" Target="../ink/ink243.xml"/><Relationship Id="rId28" Type="http://schemas.openxmlformats.org/officeDocument/2006/relationships/image" Target="../media/image240.png"/><Relationship Id="rId36" Type="http://schemas.openxmlformats.org/officeDocument/2006/relationships/image" Target="../media/image244.png"/><Relationship Id="rId49" Type="http://schemas.openxmlformats.org/officeDocument/2006/relationships/customXml" Target="../ink/ink256.xml"/><Relationship Id="rId57" Type="http://schemas.openxmlformats.org/officeDocument/2006/relationships/customXml" Target="../ink/ink260.xml"/><Relationship Id="rId106" Type="http://schemas.openxmlformats.org/officeDocument/2006/relationships/image" Target="../media/image279.png"/><Relationship Id="rId10" Type="http://schemas.openxmlformats.org/officeDocument/2006/relationships/image" Target="../media/image2310.png"/><Relationship Id="rId31" Type="http://schemas.openxmlformats.org/officeDocument/2006/relationships/customXml" Target="../ink/ink247.xml"/><Relationship Id="rId44" Type="http://schemas.openxmlformats.org/officeDocument/2006/relationships/image" Target="../media/image248.png"/><Relationship Id="rId52" Type="http://schemas.openxmlformats.org/officeDocument/2006/relationships/image" Target="../media/image252.png"/><Relationship Id="rId60" Type="http://schemas.openxmlformats.org/officeDocument/2006/relationships/image" Target="../media/image256.png"/><Relationship Id="rId65" Type="http://schemas.openxmlformats.org/officeDocument/2006/relationships/customXml" Target="../ink/ink264.xml"/><Relationship Id="rId73" Type="http://schemas.openxmlformats.org/officeDocument/2006/relationships/customXml" Target="../ink/ink268.xml"/><Relationship Id="rId78" Type="http://schemas.openxmlformats.org/officeDocument/2006/relationships/image" Target="../media/image265.png"/><Relationship Id="rId81" Type="http://schemas.openxmlformats.org/officeDocument/2006/relationships/customXml" Target="../ink/ink272.xml"/><Relationship Id="rId86" Type="http://schemas.openxmlformats.org/officeDocument/2006/relationships/image" Target="../media/image269.png"/><Relationship Id="rId94" Type="http://schemas.openxmlformats.org/officeDocument/2006/relationships/image" Target="../media/image273.png"/><Relationship Id="rId99" Type="http://schemas.openxmlformats.org/officeDocument/2006/relationships/customXml" Target="../ink/ink281.xml"/><Relationship Id="rId101" Type="http://schemas.openxmlformats.org/officeDocument/2006/relationships/customXml" Target="../ink/ink282.xml"/><Relationship Id="rId4" Type="http://schemas.openxmlformats.org/officeDocument/2006/relationships/image" Target="../media/image2280.png"/><Relationship Id="rId9" Type="http://schemas.openxmlformats.org/officeDocument/2006/relationships/customXml" Target="../ink/ink236.xml"/><Relationship Id="rId13" Type="http://schemas.openxmlformats.org/officeDocument/2006/relationships/customXml" Target="../ink/ink238.xml"/><Relationship Id="rId18" Type="http://schemas.openxmlformats.org/officeDocument/2006/relationships/image" Target="../media/image2350.png"/><Relationship Id="rId39" Type="http://schemas.openxmlformats.org/officeDocument/2006/relationships/customXml" Target="../ink/ink251.xml"/><Relationship Id="rId109" Type="http://schemas.openxmlformats.org/officeDocument/2006/relationships/customXml" Target="../ink/ink286.xml"/><Relationship Id="rId34" Type="http://schemas.openxmlformats.org/officeDocument/2006/relationships/image" Target="../media/image243.png"/><Relationship Id="rId50" Type="http://schemas.openxmlformats.org/officeDocument/2006/relationships/image" Target="../media/image251.png"/><Relationship Id="rId55" Type="http://schemas.openxmlformats.org/officeDocument/2006/relationships/customXml" Target="../ink/ink259.xml"/><Relationship Id="rId76" Type="http://schemas.openxmlformats.org/officeDocument/2006/relationships/image" Target="../media/image264.png"/><Relationship Id="rId97" Type="http://schemas.openxmlformats.org/officeDocument/2006/relationships/customXml" Target="../ink/ink280.xml"/><Relationship Id="rId104" Type="http://schemas.openxmlformats.org/officeDocument/2006/relationships/image" Target="../media/image278.png"/><Relationship Id="rId7" Type="http://schemas.openxmlformats.org/officeDocument/2006/relationships/customXml" Target="../ink/ink235.xml"/><Relationship Id="rId71" Type="http://schemas.openxmlformats.org/officeDocument/2006/relationships/customXml" Target="../ink/ink267.xml"/><Relationship Id="rId92" Type="http://schemas.openxmlformats.org/officeDocument/2006/relationships/image" Target="../media/image272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2.xml"/><Relationship Id="rId18" Type="http://schemas.openxmlformats.org/officeDocument/2006/relationships/image" Target="../media/image2580.png"/><Relationship Id="rId26" Type="http://schemas.openxmlformats.org/officeDocument/2006/relationships/image" Target="../media/image284.png"/><Relationship Id="rId39" Type="http://schemas.openxmlformats.org/officeDocument/2006/relationships/customXml" Target="../ink/ink305.xml"/><Relationship Id="rId21" Type="http://schemas.openxmlformats.org/officeDocument/2006/relationships/customXml" Target="../ink/ink296.xml"/><Relationship Id="rId34" Type="http://schemas.openxmlformats.org/officeDocument/2006/relationships/image" Target="../media/image288.png"/><Relationship Id="rId42" Type="http://schemas.openxmlformats.org/officeDocument/2006/relationships/image" Target="../media/image292.png"/><Relationship Id="rId47" Type="http://schemas.openxmlformats.org/officeDocument/2006/relationships/customXml" Target="../ink/ink309.xml"/><Relationship Id="rId50" Type="http://schemas.openxmlformats.org/officeDocument/2006/relationships/image" Target="../media/image296.png"/><Relationship Id="rId55" Type="http://schemas.openxmlformats.org/officeDocument/2006/relationships/customXml" Target="../ink/ink313.xml"/><Relationship Id="rId63" Type="http://schemas.openxmlformats.org/officeDocument/2006/relationships/customXml" Target="../ink/ink317.xml"/><Relationship Id="rId68" Type="http://schemas.openxmlformats.org/officeDocument/2006/relationships/image" Target="../media/image305.png"/><Relationship Id="rId7" Type="http://schemas.openxmlformats.org/officeDocument/2006/relationships/customXml" Target="../ink/ink289.xml"/><Relationship Id="rId2" Type="http://schemas.openxmlformats.org/officeDocument/2006/relationships/image" Target="../media/image282.png"/><Relationship Id="rId16" Type="http://schemas.openxmlformats.org/officeDocument/2006/relationships/image" Target="../media/image2570.png"/><Relationship Id="rId29" Type="http://schemas.openxmlformats.org/officeDocument/2006/relationships/customXml" Target="../ink/ink3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0.png"/><Relationship Id="rId11" Type="http://schemas.openxmlformats.org/officeDocument/2006/relationships/customXml" Target="../ink/ink291.xml"/><Relationship Id="rId24" Type="http://schemas.openxmlformats.org/officeDocument/2006/relationships/image" Target="../media/image283.png"/><Relationship Id="rId32" Type="http://schemas.openxmlformats.org/officeDocument/2006/relationships/image" Target="../media/image287.png"/><Relationship Id="rId37" Type="http://schemas.openxmlformats.org/officeDocument/2006/relationships/customXml" Target="../ink/ink304.xml"/><Relationship Id="rId40" Type="http://schemas.openxmlformats.org/officeDocument/2006/relationships/image" Target="../media/image291.png"/><Relationship Id="rId45" Type="http://schemas.openxmlformats.org/officeDocument/2006/relationships/customXml" Target="../ink/ink308.xml"/><Relationship Id="rId53" Type="http://schemas.openxmlformats.org/officeDocument/2006/relationships/customXml" Target="../ink/ink312.xml"/><Relationship Id="rId58" Type="http://schemas.openxmlformats.org/officeDocument/2006/relationships/image" Target="../media/image300.png"/><Relationship Id="rId66" Type="http://schemas.openxmlformats.org/officeDocument/2006/relationships/image" Target="../media/image304.png"/><Relationship Id="rId5" Type="http://schemas.openxmlformats.org/officeDocument/2006/relationships/customXml" Target="../ink/ink288.xml"/><Relationship Id="rId15" Type="http://schemas.openxmlformats.org/officeDocument/2006/relationships/customXml" Target="../ink/ink293.xml"/><Relationship Id="rId23" Type="http://schemas.openxmlformats.org/officeDocument/2006/relationships/customXml" Target="../ink/ink297.xml"/><Relationship Id="rId28" Type="http://schemas.openxmlformats.org/officeDocument/2006/relationships/image" Target="../media/image285.png"/><Relationship Id="rId36" Type="http://schemas.openxmlformats.org/officeDocument/2006/relationships/image" Target="../media/image289.png"/><Relationship Id="rId49" Type="http://schemas.openxmlformats.org/officeDocument/2006/relationships/customXml" Target="../ink/ink310.xml"/><Relationship Id="rId57" Type="http://schemas.openxmlformats.org/officeDocument/2006/relationships/customXml" Target="../ink/ink314.xml"/><Relationship Id="rId61" Type="http://schemas.openxmlformats.org/officeDocument/2006/relationships/customXml" Target="../ink/ink316.xml"/><Relationship Id="rId10" Type="http://schemas.openxmlformats.org/officeDocument/2006/relationships/image" Target="../media/image2540.png"/><Relationship Id="rId19" Type="http://schemas.openxmlformats.org/officeDocument/2006/relationships/customXml" Target="../ink/ink295.xml"/><Relationship Id="rId31" Type="http://schemas.openxmlformats.org/officeDocument/2006/relationships/customXml" Target="../ink/ink301.xml"/><Relationship Id="rId44" Type="http://schemas.openxmlformats.org/officeDocument/2006/relationships/image" Target="../media/image293.png"/><Relationship Id="rId52" Type="http://schemas.openxmlformats.org/officeDocument/2006/relationships/image" Target="../media/image297.png"/><Relationship Id="rId60" Type="http://schemas.openxmlformats.org/officeDocument/2006/relationships/image" Target="../media/image301.png"/><Relationship Id="rId65" Type="http://schemas.openxmlformats.org/officeDocument/2006/relationships/customXml" Target="../ink/ink318.xml"/><Relationship Id="rId4" Type="http://schemas.openxmlformats.org/officeDocument/2006/relationships/image" Target="../media/image2510.png"/><Relationship Id="rId9" Type="http://schemas.openxmlformats.org/officeDocument/2006/relationships/customXml" Target="../ink/ink290.xml"/><Relationship Id="rId14" Type="http://schemas.openxmlformats.org/officeDocument/2006/relationships/image" Target="../media/image2560.png"/><Relationship Id="rId22" Type="http://schemas.openxmlformats.org/officeDocument/2006/relationships/image" Target="../media/image2600.png"/><Relationship Id="rId27" Type="http://schemas.openxmlformats.org/officeDocument/2006/relationships/customXml" Target="../ink/ink299.xml"/><Relationship Id="rId30" Type="http://schemas.openxmlformats.org/officeDocument/2006/relationships/image" Target="../media/image286.png"/><Relationship Id="rId35" Type="http://schemas.openxmlformats.org/officeDocument/2006/relationships/customXml" Target="../ink/ink303.xml"/><Relationship Id="rId43" Type="http://schemas.openxmlformats.org/officeDocument/2006/relationships/customXml" Target="../ink/ink307.xml"/><Relationship Id="rId48" Type="http://schemas.openxmlformats.org/officeDocument/2006/relationships/image" Target="../media/image295.png"/><Relationship Id="rId56" Type="http://schemas.openxmlformats.org/officeDocument/2006/relationships/image" Target="../media/image299.png"/><Relationship Id="rId64" Type="http://schemas.openxmlformats.org/officeDocument/2006/relationships/image" Target="../media/image303.png"/><Relationship Id="rId69" Type="http://schemas.openxmlformats.org/officeDocument/2006/relationships/customXml" Target="../ink/ink320.xml"/><Relationship Id="rId8" Type="http://schemas.openxmlformats.org/officeDocument/2006/relationships/image" Target="../media/image2530.png"/><Relationship Id="rId51" Type="http://schemas.openxmlformats.org/officeDocument/2006/relationships/customXml" Target="../ink/ink311.xml"/><Relationship Id="rId3" Type="http://schemas.openxmlformats.org/officeDocument/2006/relationships/customXml" Target="../ink/ink287.xml"/><Relationship Id="rId12" Type="http://schemas.openxmlformats.org/officeDocument/2006/relationships/image" Target="../media/image2550.png"/><Relationship Id="rId17" Type="http://schemas.openxmlformats.org/officeDocument/2006/relationships/customXml" Target="../ink/ink294.xml"/><Relationship Id="rId25" Type="http://schemas.openxmlformats.org/officeDocument/2006/relationships/customXml" Target="../ink/ink298.xml"/><Relationship Id="rId33" Type="http://schemas.openxmlformats.org/officeDocument/2006/relationships/customXml" Target="../ink/ink302.xml"/><Relationship Id="rId38" Type="http://schemas.openxmlformats.org/officeDocument/2006/relationships/image" Target="../media/image290.png"/><Relationship Id="rId46" Type="http://schemas.openxmlformats.org/officeDocument/2006/relationships/image" Target="../media/image294.png"/><Relationship Id="rId59" Type="http://schemas.openxmlformats.org/officeDocument/2006/relationships/customXml" Target="../ink/ink315.xml"/><Relationship Id="rId67" Type="http://schemas.openxmlformats.org/officeDocument/2006/relationships/customXml" Target="../ink/ink319.xml"/><Relationship Id="rId20" Type="http://schemas.openxmlformats.org/officeDocument/2006/relationships/image" Target="../media/image2590.png"/><Relationship Id="rId41" Type="http://schemas.openxmlformats.org/officeDocument/2006/relationships/customXml" Target="../ink/ink306.xml"/><Relationship Id="rId54" Type="http://schemas.openxmlformats.org/officeDocument/2006/relationships/image" Target="../media/image298.png"/><Relationship Id="rId62" Type="http://schemas.openxmlformats.org/officeDocument/2006/relationships/image" Target="../media/image302.png"/><Relationship Id="rId70" Type="http://schemas.openxmlformats.org/officeDocument/2006/relationships/image" Target="../media/image3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0.png"/><Relationship Id="rId13" Type="http://schemas.openxmlformats.org/officeDocument/2006/relationships/customXml" Target="../ink/ink326.xml"/><Relationship Id="rId18" Type="http://schemas.openxmlformats.org/officeDocument/2006/relationships/image" Target="../media/image2910.png"/><Relationship Id="rId26" Type="http://schemas.openxmlformats.org/officeDocument/2006/relationships/image" Target="../media/image311.png"/><Relationship Id="rId3" Type="http://schemas.openxmlformats.org/officeDocument/2006/relationships/customXml" Target="../ink/ink321.xml"/><Relationship Id="rId21" Type="http://schemas.openxmlformats.org/officeDocument/2006/relationships/customXml" Target="../ink/ink330.xml"/><Relationship Id="rId34" Type="http://schemas.openxmlformats.org/officeDocument/2006/relationships/image" Target="../media/image315.png"/><Relationship Id="rId7" Type="http://schemas.openxmlformats.org/officeDocument/2006/relationships/customXml" Target="../ink/ink323.xml"/><Relationship Id="rId12" Type="http://schemas.openxmlformats.org/officeDocument/2006/relationships/image" Target="../media/image2880.png"/><Relationship Id="rId17" Type="http://schemas.openxmlformats.org/officeDocument/2006/relationships/customXml" Target="../ink/ink328.xml"/><Relationship Id="rId25" Type="http://schemas.openxmlformats.org/officeDocument/2006/relationships/customXml" Target="../ink/ink332.xml"/><Relationship Id="rId33" Type="http://schemas.openxmlformats.org/officeDocument/2006/relationships/customXml" Target="../ink/ink336.xml"/><Relationship Id="rId38" Type="http://schemas.openxmlformats.org/officeDocument/2006/relationships/image" Target="../media/image317.png"/><Relationship Id="rId2" Type="http://schemas.openxmlformats.org/officeDocument/2006/relationships/image" Target="../media/image307.png"/><Relationship Id="rId16" Type="http://schemas.openxmlformats.org/officeDocument/2006/relationships/image" Target="../media/image2900.png"/><Relationship Id="rId20" Type="http://schemas.openxmlformats.org/officeDocument/2006/relationships/image" Target="../media/image308.png"/><Relationship Id="rId29" Type="http://schemas.openxmlformats.org/officeDocument/2006/relationships/customXml" Target="../ink/ink3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0.png"/><Relationship Id="rId11" Type="http://schemas.openxmlformats.org/officeDocument/2006/relationships/customXml" Target="../ink/ink325.xml"/><Relationship Id="rId24" Type="http://schemas.openxmlformats.org/officeDocument/2006/relationships/image" Target="../media/image310.png"/><Relationship Id="rId32" Type="http://schemas.openxmlformats.org/officeDocument/2006/relationships/image" Target="../media/image314.png"/><Relationship Id="rId37" Type="http://schemas.openxmlformats.org/officeDocument/2006/relationships/customXml" Target="../ink/ink338.xml"/><Relationship Id="rId5" Type="http://schemas.openxmlformats.org/officeDocument/2006/relationships/customXml" Target="../ink/ink322.xml"/><Relationship Id="rId15" Type="http://schemas.openxmlformats.org/officeDocument/2006/relationships/customXml" Target="../ink/ink327.xml"/><Relationship Id="rId23" Type="http://schemas.openxmlformats.org/officeDocument/2006/relationships/customXml" Target="../ink/ink331.xml"/><Relationship Id="rId28" Type="http://schemas.openxmlformats.org/officeDocument/2006/relationships/image" Target="../media/image312.png"/><Relationship Id="rId36" Type="http://schemas.openxmlformats.org/officeDocument/2006/relationships/image" Target="../media/image316.png"/><Relationship Id="rId10" Type="http://schemas.openxmlformats.org/officeDocument/2006/relationships/image" Target="../media/image2870.png"/><Relationship Id="rId19" Type="http://schemas.openxmlformats.org/officeDocument/2006/relationships/customXml" Target="../ink/ink329.xml"/><Relationship Id="rId31" Type="http://schemas.openxmlformats.org/officeDocument/2006/relationships/customXml" Target="../ink/ink335.xml"/><Relationship Id="rId4" Type="http://schemas.openxmlformats.org/officeDocument/2006/relationships/image" Target="../media/image2840.png"/><Relationship Id="rId9" Type="http://schemas.openxmlformats.org/officeDocument/2006/relationships/customXml" Target="../ink/ink324.xml"/><Relationship Id="rId14" Type="http://schemas.openxmlformats.org/officeDocument/2006/relationships/image" Target="../media/image2890.png"/><Relationship Id="rId22" Type="http://schemas.openxmlformats.org/officeDocument/2006/relationships/image" Target="../media/image309.png"/><Relationship Id="rId27" Type="http://schemas.openxmlformats.org/officeDocument/2006/relationships/customXml" Target="../ink/ink333.xml"/><Relationship Id="rId30" Type="http://schemas.openxmlformats.org/officeDocument/2006/relationships/image" Target="../media/image313.png"/><Relationship Id="rId35" Type="http://schemas.openxmlformats.org/officeDocument/2006/relationships/customXml" Target="../ink/ink3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0.png"/><Relationship Id="rId13" Type="http://schemas.openxmlformats.org/officeDocument/2006/relationships/customXml" Target="../ink/ink344.xml"/><Relationship Id="rId18" Type="http://schemas.openxmlformats.org/officeDocument/2006/relationships/image" Target="../media/image323.png"/><Relationship Id="rId3" Type="http://schemas.openxmlformats.org/officeDocument/2006/relationships/customXml" Target="../ink/ink339.xml"/><Relationship Id="rId7" Type="http://schemas.openxmlformats.org/officeDocument/2006/relationships/customXml" Target="../ink/ink341.xml"/><Relationship Id="rId12" Type="http://schemas.openxmlformats.org/officeDocument/2006/relationships/image" Target="../media/image320.png"/><Relationship Id="rId17" Type="http://schemas.openxmlformats.org/officeDocument/2006/relationships/customXml" Target="../ink/ink346.xml"/><Relationship Id="rId2" Type="http://schemas.openxmlformats.org/officeDocument/2006/relationships/image" Target="../media/image318.png"/><Relationship Id="rId16" Type="http://schemas.openxmlformats.org/officeDocument/2006/relationships/image" Target="../media/image322.png"/><Relationship Id="rId20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0.png"/><Relationship Id="rId11" Type="http://schemas.openxmlformats.org/officeDocument/2006/relationships/customXml" Target="../ink/ink343.xml"/><Relationship Id="rId5" Type="http://schemas.openxmlformats.org/officeDocument/2006/relationships/customXml" Target="../ink/ink340.xml"/><Relationship Id="rId15" Type="http://schemas.openxmlformats.org/officeDocument/2006/relationships/customXml" Target="../ink/ink345.xml"/><Relationship Id="rId10" Type="http://schemas.openxmlformats.org/officeDocument/2006/relationships/image" Target="../media/image319.png"/><Relationship Id="rId19" Type="http://schemas.openxmlformats.org/officeDocument/2006/relationships/customXml" Target="../ink/ink347.xml"/><Relationship Id="rId4" Type="http://schemas.openxmlformats.org/officeDocument/2006/relationships/image" Target="../media/image2930.png"/><Relationship Id="rId9" Type="http://schemas.openxmlformats.org/officeDocument/2006/relationships/customXml" Target="../ink/ink342.xml"/><Relationship Id="rId14" Type="http://schemas.openxmlformats.org/officeDocument/2006/relationships/image" Target="../media/image3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8.xml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0.png"/><Relationship Id="rId5" Type="http://schemas.openxmlformats.org/officeDocument/2006/relationships/customXml" Target="../ink/ink349.xml"/><Relationship Id="rId4" Type="http://schemas.openxmlformats.org/officeDocument/2006/relationships/image" Target="../media/image29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0.xml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0.png"/><Relationship Id="rId5" Type="http://schemas.openxmlformats.org/officeDocument/2006/relationships/customXml" Target="../ink/ink351.xml"/><Relationship Id="rId4" Type="http://schemas.openxmlformats.org/officeDocument/2006/relationships/image" Target="../media/image30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customXml" Target="../ink/ink357.xml"/><Relationship Id="rId18" Type="http://schemas.openxmlformats.org/officeDocument/2006/relationships/image" Target="../media/image333.png"/><Relationship Id="rId3" Type="http://schemas.openxmlformats.org/officeDocument/2006/relationships/customXml" Target="../ink/ink352.xml"/><Relationship Id="rId7" Type="http://schemas.openxmlformats.org/officeDocument/2006/relationships/customXml" Target="../ink/ink354.xml"/><Relationship Id="rId12" Type="http://schemas.openxmlformats.org/officeDocument/2006/relationships/image" Target="../media/image330.png"/><Relationship Id="rId17" Type="http://schemas.openxmlformats.org/officeDocument/2006/relationships/customXml" Target="../ink/ink359.xml"/><Relationship Id="rId2" Type="http://schemas.openxmlformats.org/officeDocument/2006/relationships/image" Target="../media/image327.png"/><Relationship Id="rId16" Type="http://schemas.openxmlformats.org/officeDocument/2006/relationships/image" Target="../media/image3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0.png"/><Relationship Id="rId11" Type="http://schemas.openxmlformats.org/officeDocument/2006/relationships/customXml" Target="../ink/ink356.xml"/><Relationship Id="rId5" Type="http://schemas.openxmlformats.org/officeDocument/2006/relationships/customXml" Target="../ink/ink353.xml"/><Relationship Id="rId15" Type="http://schemas.openxmlformats.org/officeDocument/2006/relationships/customXml" Target="../ink/ink358.xml"/><Relationship Id="rId10" Type="http://schemas.openxmlformats.org/officeDocument/2006/relationships/image" Target="../media/image329.png"/><Relationship Id="rId4" Type="http://schemas.openxmlformats.org/officeDocument/2006/relationships/image" Target="../media/image3030.png"/><Relationship Id="rId9" Type="http://schemas.openxmlformats.org/officeDocument/2006/relationships/customXml" Target="../ink/ink355.xml"/><Relationship Id="rId14" Type="http://schemas.openxmlformats.org/officeDocument/2006/relationships/image" Target="../media/image3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0.xml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0.png"/><Relationship Id="rId5" Type="http://schemas.openxmlformats.org/officeDocument/2006/relationships/customXml" Target="../ink/ink361.xml"/><Relationship Id="rId4" Type="http://schemas.openxmlformats.org/officeDocument/2006/relationships/image" Target="../media/image30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customXml" Target="../ink/ink367.xml"/><Relationship Id="rId18" Type="http://schemas.openxmlformats.org/officeDocument/2006/relationships/image" Target="../media/image341.png"/><Relationship Id="rId3" Type="http://schemas.openxmlformats.org/officeDocument/2006/relationships/customXml" Target="../ink/ink362.xml"/><Relationship Id="rId7" Type="http://schemas.openxmlformats.org/officeDocument/2006/relationships/customXml" Target="../ink/ink364.xml"/><Relationship Id="rId12" Type="http://schemas.openxmlformats.org/officeDocument/2006/relationships/image" Target="../media/image338.png"/><Relationship Id="rId17" Type="http://schemas.openxmlformats.org/officeDocument/2006/relationships/customXml" Target="../ink/ink369.xml"/><Relationship Id="rId2" Type="http://schemas.openxmlformats.org/officeDocument/2006/relationships/image" Target="../media/image335.png"/><Relationship Id="rId16" Type="http://schemas.openxmlformats.org/officeDocument/2006/relationships/image" Target="../media/image340.png"/><Relationship Id="rId20" Type="http://schemas.openxmlformats.org/officeDocument/2006/relationships/image" Target="../media/image3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0.png"/><Relationship Id="rId11" Type="http://schemas.openxmlformats.org/officeDocument/2006/relationships/customXml" Target="../ink/ink366.xml"/><Relationship Id="rId5" Type="http://schemas.openxmlformats.org/officeDocument/2006/relationships/customXml" Target="../ink/ink363.xml"/><Relationship Id="rId15" Type="http://schemas.openxmlformats.org/officeDocument/2006/relationships/customXml" Target="../ink/ink368.xml"/><Relationship Id="rId10" Type="http://schemas.openxmlformats.org/officeDocument/2006/relationships/image" Target="../media/image337.png"/><Relationship Id="rId19" Type="http://schemas.openxmlformats.org/officeDocument/2006/relationships/customXml" Target="../ink/ink370.xml"/><Relationship Id="rId4" Type="http://schemas.openxmlformats.org/officeDocument/2006/relationships/image" Target="../media/image3090.png"/><Relationship Id="rId9" Type="http://schemas.openxmlformats.org/officeDocument/2006/relationships/customXml" Target="../ink/ink365.xml"/><Relationship Id="rId14" Type="http://schemas.openxmlformats.org/officeDocument/2006/relationships/image" Target="../media/image3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0.png"/><Relationship Id="rId3" Type="http://schemas.openxmlformats.org/officeDocument/2006/relationships/customXml" Target="../ink/ink371.xml"/><Relationship Id="rId7" Type="http://schemas.openxmlformats.org/officeDocument/2006/relationships/customXml" Target="../ink/ink373.xml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0.png"/><Relationship Id="rId5" Type="http://schemas.openxmlformats.org/officeDocument/2006/relationships/customXml" Target="../ink/ink372.xml"/><Relationship Id="rId10" Type="http://schemas.openxmlformats.org/officeDocument/2006/relationships/image" Target="../media/image3150.png"/><Relationship Id="rId4" Type="http://schemas.openxmlformats.org/officeDocument/2006/relationships/image" Target="../media/image3120.png"/><Relationship Id="rId9" Type="http://schemas.openxmlformats.org/officeDocument/2006/relationships/customXml" Target="../ink/ink37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0.png"/><Relationship Id="rId13" Type="http://schemas.openxmlformats.org/officeDocument/2006/relationships/customXml" Target="../ink/ink380.xml"/><Relationship Id="rId18" Type="http://schemas.openxmlformats.org/officeDocument/2006/relationships/image" Target="../media/image3240.png"/><Relationship Id="rId3" Type="http://schemas.openxmlformats.org/officeDocument/2006/relationships/customXml" Target="../ink/ink375.xml"/><Relationship Id="rId7" Type="http://schemas.openxmlformats.org/officeDocument/2006/relationships/customXml" Target="../ink/ink377.xml"/><Relationship Id="rId12" Type="http://schemas.openxmlformats.org/officeDocument/2006/relationships/image" Target="../media/image3210.png"/><Relationship Id="rId17" Type="http://schemas.openxmlformats.org/officeDocument/2006/relationships/customXml" Target="../ink/ink382.xml"/><Relationship Id="rId2" Type="http://schemas.openxmlformats.org/officeDocument/2006/relationships/image" Target="../media/image344.png"/><Relationship Id="rId16" Type="http://schemas.openxmlformats.org/officeDocument/2006/relationships/image" Target="../media/image3230.png"/><Relationship Id="rId20" Type="http://schemas.openxmlformats.org/officeDocument/2006/relationships/image" Target="../media/image3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0.png"/><Relationship Id="rId11" Type="http://schemas.openxmlformats.org/officeDocument/2006/relationships/customXml" Target="../ink/ink379.xml"/><Relationship Id="rId5" Type="http://schemas.openxmlformats.org/officeDocument/2006/relationships/customXml" Target="../ink/ink376.xml"/><Relationship Id="rId15" Type="http://schemas.openxmlformats.org/officeDocument/2006/relationships/customXml" Target="../ink/ink381.xml"/><Relationship Id="rId10" Type="http://schemas.openxmlformats.org/officeDocument/2006/relationships/image" Target="../media/image3200.png"/><Relationship Id="rId19" Type="http://schemas.openxmlformats.org/officeDocument/2006/relationships/customXml" Target="../ink/ink383.xml"/><Relationship Id="rId4" Type="http://schemas.openxmlformats.org/officeDocument/2006/relationships/image" Target="../media/image3170.png"/><Relationship Id="rId9" Type="http://schemas.openxmlformats.org/officeDocument/2006/relationships/customXml" Target="../ink/ink378.xml"/><Relationship Id="rId14" Type="http://schemas.openxmlformats.org/officeDocument/2006/relationships/image" Target="../media/image32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4.xml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0.png"/><Relationship Id="rId5" Type="http://schemas.openxmlformats.org/officeDocument/2006/relationships/customXml" Target="../ink/ink385.xml"/><Relationship Id="rId4" Type="http://schemas.openxmlformats.org/officeDocument/2006/relationships/image" Target="../media/image32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8.xml"/><Relationship Id="rId13" Type="http://schemas.openxmlformats.org/officeDocument/2006/relationships/image" Target="../media/image3350.png"/><Relationship Id="rId3" Type="http://schemas.openxmlformats.org/officeDocument/2006/relationships/image" Target="../media/image347.png"/><Relationship Id="rId7" Type="http://schemas.openxmlformats.org/officeDocument/2006/relationships/image" Target="../media/image3320.png"/><Relationship Id="rId12" Type="http://schemas.openxmlformats.org/officeDocument/2006/relationships/customXml" Target="../ink/ink390.xml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87.xml"/><Relationship Id="rId11" Type="http://schemas.openxmlformats.org/officeDocument/2006/relationships/image" Target="../media/image3340.png"/><Relationship Id="rId5" Type="http://schemas.openxmlformats.org/officeDocument/2006/relationships/image" Target="../media/image3310.png"/><Relationship Id="rId10" Type="http://schemas.openxmlformats.org/officeDocument/2006/relationships/customXml" Target="../ink/ink389.xml"/><Relationship Id="rId4" Type="http://schemas.openxmlformats.org/officeDocument/2006/relationships/customXml" Target="../ink/ink386.xml"/><Relationship Id="rId9" Type="http://schemas.openxmlformats.org/officeDocument/2006/relationships/image" Target="../media/image33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13" Type="http://schemas.openxmlformats.org/officeDocument/2006/relationships/customXml" Target="../ink/ink396.xml"/><Relationship Id="rId18" Type="http://schemas.openxmlformats.org/officeDocument/2006/relationships/image" Target="../media/image3440.png"/><Relationship Id="rId26" Type="http://schemas.openxmlformats.org/officeDocument/2006/relationships/image" Target="../media/image3480.png"/><Relationship Id="rId39" Type="http://schemas.openxmlformats.org/officeDocument/2006/relationships/customXml" Target="../ink/ink409.xml"/><Relationship Id="rId3" Type="http://schemas.openxmlformats.org/officeDocument/2006/relationships/customXml" Target="../ink/ink391.xml"/><Relationship Id="rId21" Type="http://schemas.openxmlformats.org/officeDocument/2006/relationships/customXml" Target="../ink/ink400.xml"/><Relationship Id="rId34" Type="http://schemas.openxmlformats.org/officeDocument/2006/relationships/image" Target="../media/image352.png"/><Relationship Id="rId42" Type="http://schemas.openxmlformats.org/officeDocument/2006/relationships/image" Target="../media/image356.png"/><Relationship Id="rId7" Type="http://schemas.openxmlformats.org/officeDocument/2006/relationships/customXml" Target="../ink/ink393.xml"/><Relationship Id="rId12" Type="http://schemas.openxmlformats.org/officeDocument/2006/relationships/image" Target="../media/image3410.png"/><Relationship Id="rId17" Type="http://schemas.openxmlformats.org/officeDocument/2006/relationships/customXml" Target="../ink/ink398.xml"/><Relationship Id="rId25" Type="http://schemas.openxmlformats.org/officeDocument/2006/relationships/customXml" Target="../ink/ink402.xml"/><Relationship Id="rId33" Type="http://schemas.openxmlformats.org/officeDocument/2006/relationships/customXml" Target="../ink/ink406.xml"/><Relationship Id="rId38" Type="http://schemas.openxmlformats.org/officeDocument/2006/relationships/image" Target="../media/image354.png"/><Relationship Id="rId2" Type="http://schemas.openxmlformats.org/officeDocument/2006/relationships/image" Target="../media/image348.png"/><Relationship Id="rId16" Type="http://schemas.openxmlformats.org/officeDocument/2006/relationships/image" Target="../media/image3430.png"/><Relationship Id="rId20" Type="http://schemas.openxmlformats.org/officeDocument/2006/relationships/image" Target="../media/image3450.png"/><Relationship Id="rId29" Type="http://schemas.openxmlformats.org/officeDocument/2006/relationships/customXml" Target="../ink/ink404.xml"/><Relationship Id="rId41" Type="http://schemas.openxmlformats.org/officeDocument/2006/relationships/customXml" Target="../ink/ink4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0.png"/><Relationship Id="rId11" Type="http://schemas.openxmlformats.org/officeDocument/2006/relationships/customXml" Target="../ink/ink395.xml"/><Relationship Id="rId24" Type="http://schemas.openxmlformats.org/officeDocument/2006/relationships/image" Target="../media/image3470.png"/><Relationship Id="rId32" Type="http://schemas.openxmlformats.org/officeDocument/2006/relationships/image" Target="../media/image351.png"/><Relationship Id="rId37" Type="http://schemas.openxmlformats.org/officeDocument/2006/relationships/customXml" Target="../ink/ink408.xml"/><Relationship Id="rId40" Type="http://schemas.openxmlformats.org/officeDocument/2006/relationships/image" Target="../media/image355.png"/><Relationship Id="rId5" Type="http://schemas.openxmlformats.org/officeDocument/2006/relationships/customXml" Target="../ink/ink392.xml"/><Relationship Id="rId15" Type="http://schemas.openxmlformats.org/officeDocument/2006/relationships/customXml" Target="../ink/ink397.xml"/><Relationship Id="rId23" Type="http://schemas.openxmlformats.org/officeDocument/2006/relationships/customXml" Target="../ink/ink401.xml"/><Relationship Id="rId28" Type="http://schemas.openxmlformats.org/officeDocument/2006/relationships/image" Target="../media/image349.png"/><Relationship Id="rId36" Type="http://schemas.openxmlformats.org/officeDocument/2006/relationships/image" Target="../media/image353.png"/><Relationship Id="rId10" Type="http://schemas.openxmlformats.org/officeDocument/2006/relationships/image" Target="../media/image3400.png"/><Relationship Id="rId19" Type="http://schemas.openxmlformats.org/officeDocument/2006/relationships/customXml" Target="../ink/ink399.xml"/><Relationship Id="rId31" Type="http://schemas.openxmlformats.org/officeDocument/2006/relationships/customXml" Target="../ink/ink405.xml"/><Relationship Id="rId44" Type="http://schemas.openxmlformats.org/officeDocument/2006/relationships/image" Target="../media/image357.png"/><Relationship Id="rId4" Type="http://schemas.openxmlformats.org/officeDocument/2006/relationships/image" Target="../media/image3370.png"/><Relationship Id="rId9" Type="http://schemas.openxmlformats.org/officeDocument/2006/relationships/customXml" Target="../ink/ink394.xml"/><Relationship Id="rId14" Type="http://schemas.openxmlformats.org/officeDocument/2006/relationships/image" Target="../media/image3420.png"/><Relationship Id="rId22" Type="http://schemas.openxmlformats.org/officeDocument/2006/relationships/image" Target="../media/image3460.png"/><Relationship Id="rId27" Type="http://schemas.openxmlformats.org/officeDocument/2006/relationships/customXml" Target="../ink/ink403.xml"/><Relationship Id="rId30" Type="http://schemas.openxmlformats.org/officeDocument/2006/relationships/image" Target="../media/image350.png"/><Relationship Id="rId35" Type="http://schemas.openxmlformats.org/officeDocument/2006/relationships/customXml" Target="../ink/ink407.xml"/><Relationship Id="rId43" Type="http://schemas.openxmlformats.org/officeDocument/2006/relationships/customXml" Target="../ink/ink41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0.png"/><Relationship Id="rId13" Type="http://schemas.openxmlformats.org/officeDocument/2006/relationships/customXml" Target="../ink/ink417.xml"/><Relationship Id="rId18" Type="http://schemas.openxmlformats.org/officeDocument/2006/relationships/image" Target="../media/image362.png"/><Relationship Id="rId26" Type="http://schemas.openxmlformats.org/officeDocument/2006/relationships/image" Target="../media/image366.png"/><Relationship Id="rId3" Type="http://schemas.openxmlformats.org/officeDocument/2006/relationships/customXml" Target="../ink/ink412.xml"/><Relationship Id="rId21" Type="http://schemas.openxmlformats.org/officeDocument/2006/relationships/customXml" Target="../ink/ink421.xml"/><Relationship Id="rId34" Type="http://schemas.openxmlformats.org/officeDocument/2006/relationships/image" Target="../media/image370.png"/><Relationship Id="rId7" Type="http://schemas.openxmlformats.org/officeDocument/2006/relationships/customXml" Target="../ink/ink414.xml"/><Relationship Id="rId12" Type="http://schemas.openxmlformats.org/officeDocument/2006/relationships/image" Target="../media/image359.png"/><Relationship Id="rId17" Type="http://schemas.openxmlformats.org/officeDocument/2006/relationships/customXml" Target="../ink/ink419.xml"/><Relationship Id="rId25" Type="http://schemas.openxmlformats.org/officeDocument/2006/relationships/customXml" Target="../ink/ink423.xml"/><Relationship Id="rId33" Type="http://schemas.openxmlformats.org/officeDocument/2006/relationships/customXml" Target="../ink/ink427.xml"/><Relationship Id="rId2" Type="http://schemas.openxmlformats.org/officeDocument/2006/relationships/image" Target="../media/image358.png"/><Relationship Id="rId16" Type="http://schemas.openxmlformats.org/officeDocument/2006/relationships/image" Target="../media/image361.png"/><Relationship Id="rId20" Type="http://schemas.openxmlformats.org/officeDocument/2006/relationships/image" Target="../media/image363.png"/><Relationship Id="rId29" Type="http://schemas.openxmlformats.org/officeDocument/2006/relationships/customXml" Target="../ink/ink4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0.png"/><Relationship Id="rId11" Type="http://schemas.openxmlformats.org/officeDocument/2006/relationships/customXml" Target="../ink/ink416.xml"/><Relationship Id="rId24" Type="http://schemas.openxmlformats.org/officeDocument/2006/relationships/image" Target="../media/image365.png"/><Relationship Id="rId32" Type="http://schemas.openxmlformats.org/officeDocument/2006/relationships/image" Target="../media/image369.png"/><Relationship Id="rId5" Type="http://schemas.openxmlformats.org/officeDocument/2006/relationships/customXml" Target="../ink/ink413.xml"/><Relationship Id="rId15" Type="http://schemas.openxmlformats.org/officeDocument/2006/relationships/customXml" Target="../ink/ink418.xml"/><Relationship Id="rId23" Type="http://schemas.openxmlformats.org/officeDocument/2006/relationships/customXml" Target="../ink/ink422.xml"/><Relationship Id="rId28" Type="http://schemas.openxmlformats.org/officeDocument/2006/relationships/image" Target="../media/image367.png"/><Relationship Id="rId36" Type="http://schemas.openxmlformats.org/officeDocument/2006/relationships/image" Target="../media/image371.png"/><Relationship Id="rId10" Type="http://schemas.openxmlformats.org/officeDocument/2006/relationships/image" Target="../media/image3580.png"/><Relationship Id="rId19" Type="http://schemas.openxmlformats.org/officeDocument/2006/relationships/customXml" Target="../ink/ink420.xml"/><Relationship Id="rId31" Type="http://schemas.openxmlformats.org/officeDocument/2006/relationships/customXml" Target="../ink/ink426.xml"/><Relationship Id="rId4" Type="http://schemas.openxmlformats.org/officeDocument/2006/relationships/image" Target="../media/image3550.png"/><Relationship Id="rId9" Type="http://schemas.openxmlformats.org/officeDocument/2006/relationships/customXml" Target="../ink/ink415.xml"/><Relationship Id="rId14" Type="http://schemas.openxmlformats.org/officeDocument/2006/relationships/image" Target="../media/image360.png"/><Relationship Id="rId22" Type="http://schemas.openxmlformats.org/officeDocument/2006/relationships/image" Target="../media/image364.png"/><Relationship Id="rId27" Type="http://schemas.openxmlformats.org/officeDocument/2006/relationships/customXml" Target="../ink/ink424.xml"/><Relationship Id="rId30" Type="http://schemas.openxmlformats.org/officeDocument/2006/relationships/image" Target="../media/image368.png"/><Relationship Id="rId35" Type="http://schemas.openxmlformats.org/officeDocument/2006/relationships/customXml" Target="../ink/ink4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customXml" Target="../ink/ink434.xml"/><Relationship Id="rId18" Type="http://schemas.openxmlformats.org/officeDocument/2006/relationships/image" Target="../media/image380.png"/><Relationship Id="rId3" Type="http://schemas.openxmlformats.org/officeDocument/2006/relationships/customXml" Target="../ink/ink429.xml"/><Relationship Id="rId7" Type="http://schemas.openxmlformats.org/officeDocument/2006/relationships/customXml" Target="../ink/ink431.xml"/><Relationship Id="rId12" Type="http://schemas.openxmlformats.org/officeDocument/2006/relationships/image" Target="../media/image377.png"/><Relationship Id="rId17" Type="http://schemas.openxmlformats.org/officeDocument/2006/relationships/customXml" Target="../ink/ink436.xml"/><Relationship Id="rId2" Type="http://schemas.openxmlformats.org/officeDocument/2006/relationships/image" Target="../media/image372.png"/><Relationship Id="rId16" Type="http://schemas.openxmlformats.org/officeDocument/2006/relationships/image" Target="../media/image3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11" Type="http://schemas.openxmlformats.org/officeDocument/2006/relationships/customXml" Target="../ink/ink433.xml"/><Relationship Id="rId5" Type="http://schemas.openxmlformats.org/officeDocument/2006/relationships/customXml" Target="../ink/ink430.xml"/><Relationship Id="rId15" Type="http://schemas.openxmlformats.org/officeDocument/2006/relationships/customXml" Target="../ink/ink435.xml"/><Relationship Id="rId10" Type="http://schemas.openxmlformats.org/officeDocument/2006/relationships/image" Target="../media/image376.png"/><Relationship Id="rId4" Type="http://schemas.openxmlformats.org/officeDocument/2006/relationships/image" Target="../media/image373.png"/><Relationship Id="rId9" Type="http://schemas.openxmlformats.org/officeDocument/2006/relationships/customXml" Target="../ink/ink432.xml"/><Relationship Id="rId14" Type="http://schemas.openxmlformats.org/officeDocument/2006/relationships/image" Target="../media/image37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9.xml"/><Relationship Id="rId13" Type="http://schemas.openxmlformats.org/officeDocument/2006/relationships/image" Target="../media/image3810.png"/><Relationship Id="rId3" Type="http://schemas.openxmlformats.org/officeDocument/2006/relationships/image" Target="../media/image382.png"/><Relationship Id="rId7" Type="http://schemas.openxmlformats.org/officeDocument/2006/relationships/image" Target="../media/image3780.png"/><Relationship Id="rId12" Type="http://schemas.openxmlformats.org/officeDocument/2006/relationships/customXml" Target="../ink/ink441.xml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8.xml"/><Relationship Id="rId11" Type="http://schemas.openxmlformats.org/officeDocument/2006/relationships/image" Target="../media/image3800.png"/><Relationship Id="rId5" Type="http://schemas.openxmlformats.org/officeDocument/2006/relationships/image" Target="../media/image3770.png"/><Relationship Id="rId15" Type="http://schemas.openxmlformats.org/officeDocument/2006/relationships/image" Target="../media/image3820.png"/><Relationship Id="rId10" Type="http://schemas.openxmlformats.org/officeDocument/2006/relationships/customXml" Target="../ink/ink440.xml"/><Relationship Id="rId4" Type="http://schemas.openxmlformats.org/officeDocument/2006/relationships/customXml" Target="../ink/ink437.xml"/><Relationship Id="rId9" Type="http://schemas.openxmlformats.org/officeDocument/2006/relationships/image" Target="../media/image3790.png"/><Relationship Id="rId14" Type="http://schemas.openxmlformats.org/officeDocument/2006/relationships/customXml" Target="../ink/ink44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customXml" Target="../ink/ink448.xml"/><Relationship Id="rId18" Type="http://schemas.openxmlformats.org/officeDocument/2006/relationships/image" Target="../media/image391.png"/><Relationship Id="rId3" Type="http://schemas.openxmlformats.org/officeDocument/2006/relationships/customXml" Target="../ink/ink443.xml"/><Relationship Id="rId7" Type="http://schemas.openxmlformats.org/officeDocument/2006/relationships/customXml" Target="../ink/ink445.xml"/><Relationship Id="rId12" Type="http://schemas.openxmlformats.org/officeDocument/2006/relationships/image" Target="../media/image388.png"/><Relationship Id="rId17" Type="http://schemas.openxmlformats.org/officeDocument/2006/relationships/customXml" Target="../ink/ink450.xml"/><Relationship Id="rId2" Type="http://schemas.openxmlformats.org/officeDocument/2006/relationships/image" Target="../media/image383.png"/><Relationship Id="rId16" Type="http://schemas.openxmlformats.org/officeDocument/2006/relationships/image" Target="../media/image390.png"/><Relationship Id="rId20" Type="http://schemas.openxmlformats.org/officeDocument/2006/relationships/image" Target="../media/image3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5.png"/><Relationship Id="rId11" Type="http://schemas.openxmlformats.org/officeDocument/2006/relationships/customXml" Target="../ink/ink447.xml"/><Relationship Id="rId5" Type="http://schemas.openxmlformats.org/officeDocument/2006/relationships/customXml" Target="../ink/ink444.xml"/><Relationship Id="rId15" Type="http://schemas.openxmlformats.org/officeDocument/2006/relationships/customXml" Target="../ink/ink449.xml"/><Relationship Id="rId10" Type="http://schemas.openxmlformats.org/officeDocument/2006/relationships/image" Target="../media/image387.png"/><Relationship Id="rId19" Type="http://schemas.openxmlformats.org/officeDocument/2006/relationships/customXml" Target="../ink/ink451.xml"/><Relationship Id="rId4" Type="http://schemas.openxmlformats.org/officeDocument/2006/relationships/image" Target="../media/image384.png"/><Relationship Id="rId9" Type="http://schemas.openxmlformats.org/officeDocument/2006/relationships/customXml" Target="../ink/ink446.xml"/><Relationship Id="rId14" Type="http://schemas.openxmlformats.org/officeDocument/2006/relationships/image" Target="../media/image3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customXml" Target="../ink/ink457.xml"/><Relationship Id="rId18" Type="http://schemas.openxmlformats.org/officeDocument/2006/relationships/image" Target="../media/image399.png"/><Relationship Id="rId3" Type="http://schemas.openxmlformats.org/officeDocument/2006/relationships/customXml" Target="../ink/ink452.xml"/><Relationship Id="rId7" Type="http://schemas.openxmlformats.org/officeDocument/2006/relationships/customXml" Target="../ink/ink454.xml"/><Relationship Id="rId12" Type="http://schemas.openxmlformats.org/officeDocument/2006/relationships/image" Target="../media/image396.png"/><Relationship Id="rId17" Type="http://schemas.openxmlformats.org/officeDocument/2006/relationships/customXml" Target="../ink/ink459.xml"/><Relationship Id="rId2" Type="http://schemas.openxmlformats.org/officeDocument/2006/relationships/image" Target="../media/image393.png"/><Relationship Id="rId16" Type="http://schemas.openxmlformats.org/officeDocument/2006/relationships/image" Target="../media/image3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90.png"/><Relationship Id="rId11" Type="http://schemas.openxmlformats.org/officeDocument/2006/relationships/customXml" Target="../ink/ink456.xml"/><Relationship Id="rId5" Type="http://schemas.openxmlformats.org/officeDocument/2006/relationships/customXml" Target="../ink/ink453.xml"/><Relationship Id="rId15" Type="http://schemas.openxmlformats.org/officeDocument/2006/relationships/customXml" Target="../ink/ink458.xml"/><Relationship Id="rId10" Type="http://schemas.openxmlformats.org/officeDocument/2006/relationships/image" Target="../media/image395.png"/><Relationship Id="rId4" Type="http://schemas.openxmlformats.org/officeDocument/2006/relationships/image" Target="../media/image3880.png"/><Relationship Id="rId9" Type="http://schemas.openxmlformats.org/officeDocument/2006/relationships/customXml" Target="../ink/ink455.xml"/><Relationship Id="rId14" Type="http://schemas.openxmlformats.org/officeDocument/2006/relationships/image" Target="../media/image39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2.xml"/><Relationship Id="rId13" Type="http://schemas.openxmlformats.org/officeDocument/2006/relationships/image" Target="../media/image3960.png"/><Relationship Id="rId3" Type="http://schemas.openxmlformats.org/officeDocument/2006/relationships/image" Target="../media/image401.png"/><Relationship Id="rId7" Type="http://schemas.openxmlformats.org/officeDocument/2006/relationships/image" Target="../media/image3930.png"/><Relationship Id="rId12" Type="http://schemas.openxmlformats.org/officeDocument/2006/relationships/customXml" Target="../ink/ink464.xml"/><Relationship Id="rId17" Type="http://schemas.openxmlformats.org/officeDocument/2006/relationships/image" Target="../media/image3980.png"/><Relationship Id="rId2" Type="http://schemas.openxmlformats.org/officeDocument/2006/relationships/image" Target="../media/image400.png"/><Relationship Id="rId16" Type="http://schemas.openxmlformats.org/officeDocument/2006/relationships/customXml" Target="../ink/ink46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61.xml"/><Relationship Id="rId11" Type="http://schemas.openxmlformats.org/officeDocument/2006/relationships/image" Target="../media/image3950.png"/><Relationship Id="rId5" Type="http://schemas.openxmlformats.org/officeDocument/2006/relationships/image" Target="../media/image3920.png"/><Relationship Id="rId15" Type="http://schemas.openxmlformats.org/officeDocument/2006/relationships/image" Target="../media/image3970.png"/><Relationship Id="rId10" Type="http://schemas.openxmlformats.org/officeDocument/2006/relationships/customXml" Target="../ink/ink463.xml"/><Relationship Id="rId4" Type="http://schemas.openxmlformats.org/officeDocument/2006/relationships/customXml" Target="../ink/ink460.xml"/><Relationship Id="rId9" Type="http://schemas.openxmlformats.org/officeDocument/2006/relationships/image" Target="../media/image3940.png"/><Relationship Id="rId14" Type="http://schemas.openxmlformats.org/officeDocument/2006/relationships/customXml" Target="../ink/ink46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9.xml"/><Relationship Id="rId13" Type="http://schemas.openxmlformats.org/officeDocument/2006/relationships/image" Target="../media/image404.png"/><Relationship Id="rId18" Type="http://schemas.openxmlformats.org/officeDocument/2006/relationships/customXml" Target="../ink/ink474.xml"/><Relationship Id="rId26" Type="http://schemas.openxmlformats.org/officeDocument/2006/relationships/customXml" Target="../ink/ink478.xml"/><Relationship Id="rId3" Type="http://schemas.openxmlformats.org/officeDocument/2006/relationships/image" Target="../media/image402.png"/><Relationship Id="rId21" Type="http://schemas.openxmlformats.org/officeDocument/2006/relationships/image" Target="../media/image408.png"/><Relationship Id="rId34" Type="http://schemas.openxmlformats.org/officeDocument/2006/relationships/customXml" Target="../ink/ink482.xml"/><Relationship Id="rId7" Type="http://schemas.openxmlformats.org/officeDocument/2006/relationships/image" Target="../media/image4010.png"/><Relationship Id="rId12" Type="http://schemas.openxmlformats.org/officeDocument/2006/relationships/customXml" Target="../ink/ink471.xml"/><Relationship Id="rId17" Type="http://schemas.openxmlformats.org/officeDocument/2006/relationships/image" Target="../media/image406.png"/><Relationship Id="rId25" Type="http://schemas.openxmlformats.org/officeDocument/2006/relationships/image" Target="../media/image410.png"/><Relationship Id="rId33" Type="http://schemas.openxmlformats.org/officeDocument/2006/relationships/image" Target="../media/image414.png"/><Relationship Id="rId2" Type="http://schemas.openxmlformats.org/officeDocument/2006/relationships/image" Target="../media/image400.png"/><Relationship Id="rId16" Type="http://schemas.openxmlformats.org/officeDocument/2006/relationships/customXml" Target="../ink/ink473.xml"/><Relationship Id="rId20" Type="http://schemas.openxmlformats.org/officeDocument/2006/relationships/customXml" Target="../ink/ink475.xml"/><Relationship Id="rId29" Type="http://schemas.openxmlformats.org/officeDocument/2006/relationships/image" Target="../media/image4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68.xml"/><Relationship Id="rId11" Type="http://schemas.openxmlformats.org/officeDocument/2006/relationships/image" Target="../media/image403.png"/><Relationship Id="rId24" Type="http://schemas.openxmlformats.org/officeDocument/2006/relationships/customXml" Target="../ink/ink477.xml"/><Relationship Id="rId32" Type="http://schemas.openxmlformats.org/officeDocument/2006/relationships/customXml" Target="../ink/ink481.xml"/><Relationship Id="rId37" Type="http://schemas.openxmlformats.org/officeDocument/2006/relationships/image" Target="../media/image416.png"/><Relationship Id="rId5" Type="http://schemas.openxmlformats.org/officeDocument/2006/relationships/image" Target="../media/image4000.png"/><Relationship Id="rId15" Type="http://schemas.openxmlformats.org/officeDocument/2006/relationships/image" Target="../media/image405.png"/><Relationship Id="rId23" Type="http://schemas.openxmlformats.org/officeDocument/2006/relationships/image" Target="../media/image409.png"/><Relationship Id="rId28" Type="http://schemas.openxmlformats.org/officeDocument/2006/relationships/customXml" Target="../ink/ink479.xml"/><Relationship Id="rId36" Type="http://schemas.openxmlformats.org/officeDocument/2006/relationships/customXml" Target="../ink/ink483.xml"/><Relationship Id="rId10" Type="http://schemas.openxmlformats.org/officeDocument/2006/relationships/customXml" Target="../ink/ink470.xml"/><Relationship Id="rId19" Type="http://schemas.openxmlformats.org/officeDocument/2006/relationships/image" Target="../media/image407.png"/><Relationship Id="rId31" Type="http://schemas.openxmlformats.org/officeDocument/2006/relationships/image" Target="../media/image413.png"/><Relationship Id="rId4" Type="http://schemas.openxmlformats.org/officeDocument/2006/relationships/customXml" Target="../ink/ink467.xml"/><Relationship Id="rId9" Type="http://schemas.openxmlformats.org/officeDocument/2006/relationships/image" Target="../media/image4020.png"/><Relationship Id="rId14" Type="http://schemas.openxmlformats.org/officeDocument/2006/relationships/customXml" Target="../ink/ink472.xml"/><Relationship Id="rId22" Type="http://schemas.openxmlformats.org/officeDocument/2006/relationships/customXml" Target="../ink/ink476.xml"/><Relationship Id="rId27" Type="http://schemas.openxmlformats.org/officeDocument/2006/relationships/image" Target="../media/image411.png"/><Relationship Id="rId30" Type="http://schemas.openxmlformats.org/officeDocument/2006/relationships/customXml" Target="../ink/ink480.xml"/><Relationship Id="rId35" Type="http://schemas.openxmlformats.org/officeDocument/2006/relationships/image" Target="../media/image4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6.xml"/><Relationship Id="rId13" Type="http://schemas.openxmlformats.org/officeDocument/2006/relationships/image" Target="../media/image422.png"/><Relationship Id="rId18" Type="http://schemas.openxmlformats.org/officeDocument/2006/relationships/customXml" Target="../ink/ink491.xml"/><Relationship Id="rId26" Type="http://schemas.openxmlformats.org/officeDocument/2006/relationships/customXml" Target="../ink/ink495.xml"/><Relationship Id="rId39" Type="http://schemas.openxmlformats.org/officeDocument/2006/relationships/image" Target="../media/image435.png"/><Relationship Id="rId3" Type="http://schemas.openxmlformats.org/officeDocument/2006/relationships/image" Target="../media/image417.png"/><Relationship Id="rId21" Type="http://schemas.openxmlformats.org/officeDocument/2006/relationships/image" Target="../media/image426.png"/><Relationship Id="rId34" Type="http://schemas.openxmlformats.org/officeDocument/2006/relationships/customXml" Target="../ink/ink499.xml"/><Relationship Id="rId7" Type="http://schemas.openxmlformats.org/officeDocument/2006/relationships/image" Target="../media/image419.png"/><Relationship Id="rId12" Type="http://schemas.openxmlformats.org/officeDocument/2006/relationships/customXml" Target="../ink/ink488.xml"/><Relationship Id="rId17" Type="http://schemas.openxmlformats.org/officeDocument/2006/relationships/image" Target="../media/image424.png"/><Relationship Id="rId25" Type="http://schemas.openxmlformats.org/officeDocument/2006/relationships/image" Target="../media/image428.png"/><Relationship Id="rId33" Type="http://schemas.openxmlformats.org/officeDocument/2006/relationships/image" Target="../media/image432.png"/><Relationship Id="rId38" Type="http://schemas.openxmlformats.org/officeDocument/2006/relationships/customXml" Target="../ink/ink501.xml"/><Relationship Id="rId2" Type="http://schemas.openxmlformats.org/officeDocument/2006/relationships/image" Target="../media/image400.png"/><Relationship Id="rId16" Type="http://schemas.openxmlformats.org/officeDocument/2006/relationships/customXml" Target="../ink/ink490.xml"/><Relationship Id="rId20" Type="http://schemas.openxmlformats.org/officeDocument/2006/relationships/customXml" Target="../ink/ink492.xml"/><Relationship Id="rId29" Type="http://schemas.openxmlformats.org/officeDocument/2006/relationships/image" Target="../media/image4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85.xml"/><Relationship Id="rId11" Type="http://schemas.openxmlformats.org/officeDocument/2006/relationships/image" Target="../media/image421.png"/><Relationship Id="rId24" Type="http://schemas.openxmlformats.org/officeDocument/2006/relationships/customXml" Target="../ink/ink494.xml"/><Relationship Id="rId32" Type="http://schemas.openxmlformats.org/officeDocument/2006/relationships/customXml" Target="../ink/ink498.xml"/><Relationship Id="rId37" Type="http://schemas.openxmlformats.org/officeDocument/2006/relationships/image" Target="../media/image434.png"/><Relationship Id="rId5" Type="http://schemas.openxmlformats.org/officeDocument/2006/relationships/image" Target="../media/image418.png"/><Relationship Id="rId15" Type="http://schemas.openxmlformats.org/officeDocument/2006/relationships/image" Target="../media/image423.png"/><Relationship Id="rId23" Type="http://schemas.openxmlformats.org/officeDocument/2006/relationships/image" Target="../media/image427.png"/><Relationship Id="rId28" Type="http://schemas.openxmlformats.org/officeDocument/2006/relationships/customXml" Target="../ink/ink496.xml"/><Relationship Id="rId36" Type="http://schemas.openxmlformats.org/officeDocument/2006/relationships/customXml" Target="../ink/ink500.xml"/><Relationship Id="rId10" Type="http://schemas.openxmlformats.org/officeDocument/2006/relationships/customXml" Target="../ink/ink487.xml"/><Relationship Id="rId19" Type="http://schemas.openxmlformats.org/officeDocument/2006/relationships/image" Target="../media/image425.png"/><Relationship Id="rId31" Type="http://schemas.openxmlformats.org/officeDocument/2006/relationships/image" Target="../media/image431.png"/><Relationship Id="rId4" Type="http://schemas.openxmlformats.org/officeDocument/2006/relationships/customXml" Target="../ink/ink484.xml"/><Relationship Id="rId9" Type="http://schemas.openxmlformats.org/officeDocument/2006/relationships/image" Target="../media/image420.png"/><Relationship Id="rId14" Type="http://schemas.openxmlformats.org/officeDocument/2006/relationships/customXml" Target="../ink/ink489.xml"/><Relationship Id="rId22" Type="http://schemas.openxmlformats.org/officeDocument/2006/relationships/customXml" Target="../ink/ink493.xml"/><Relationship Id="rId27" Type="http://schemas.openxmlformats.org/officeDocument/2006/relationships/image" Target="../media/image429.png"/><Relationship Id="rId30" Type="http://schemas.openxmlformats.org/officeDocument/2006/relationships/customXml" Target="../ink/ink497.xml"/><Relationship Id="rId35" Type="http://schemas.openxmlformats.org/officeDocument/2006/relationships/image" Target="../media/image43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customXml" Target="../ink/ink507.xml"/><Relationship Id="rId18" Type="http://schemas.openxmlformats.org/officeDocument/2006/relationships/image" Target="../media/image444.png"/><Relationship Id="rId26" Type="http://schemas.openxmlformats.org/officeDocument/2006/relationships/image" Target="../media/image448.png"/><Relationship Id="rId39" Type="http://schemas.openxmlformats.org/officeDocument/2006/relationships/customXml" Target="../ink/ink520.xml"/><Relationship Id="rId3" Type="http://schemas.openxmlformats.org/officeDocument/2006/relationships/customXml" Target="../ink/ink502.xml"/><Relationship Id="rId21" Type="http://schemas.openxmlformats.org/officeDocument/2006/relationships/customXml" Target="../ink/ink511.xml"/><Relationship Id="rId34" Type="http://schemas.openxmlformats.org/officeDocument/2006/relationships/image" Target="../media/image452.png"/><Relationship Id="rId42" Type="http://schemas.openxmlformats.org/officeDocument/2006/relationships/image" Target="../media/image456.png"/><Relationship Id="rId47" Type="http://schemas.openxmlformats.org/officeDocument/2006/relationships/customXml" Target="../ink/ink524.xml"/><Relationship Id="rId7" Type="http://schemas.openxmlformats.org/officeDocument/2006/relationships/customXml" Target="../ink/ink504.xml"/><Relationship Id="rId12" Type="http://schemas.openxmlformats.org/officeDocument/2006/relationships/image" Target="../media/image441.png"/><Relationship Id="rId17" Type="http://schemas.openxmlformats.org/officeDocument/2006/relationships/customXml" Target="../ink/ink509.xml"/><Relationship Id="rId25" Type="http://schemas.openxmlformats.org/officeDocument/2006/relationships/customXml" Target="../ink/ink513.xml"/><Relationship Id="rId33" Type="http://schemas.openxmlformats.org/officeDocument/2006/relationships/customXml" Target="../ink/ink517.xml"/><Relationship Id="rId38" Type="http://schemas.openxmlformats.org/officeDocument/2006/relationships/image" Target="../media/image454.png"/><Relationship Id="rId46" Type="http://schemas.openxmlformats.org/officeDocument/2006/relationships/image" Target="../media/image458.png"/><Relationship Id="rId2" Type="http://schemas.openxmlformats.org/officeDocument/2006/relationships/image" Target="../media/image436.png"/><Relationship Id="rId16" Type="http://schemas.openxmlformats.org/officeDocument/2006/relationships/image" Target="../media/image443.png"/><Relationship Id="rId20" Type="http://schemas.openxmlformats.org/officeDocument/2006/relationships/image" Target="../media/image445.png"/><Relationship Id="rId29" Type="http://schemas.openxmlformats.org/officeDocument/2006/relationships/customXml" Target="../ink/ink515.xml"/><Relationship Id="rId41" Type="http://schemas.openxmlformats.org/officeDocument/2006/relationships/customXml" Target="../ink/ink5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8.png"/><Relationship Id="rId11" Type="http://schemas.openxmlformats.org/officeDocument/2006/relationships/customXml" Target="../ink/ink506.xml"/><Relationship Id="rId24" Type="http://schemas.openxmlformats.org/officeDocument/2006/relationships/image" Target="../media/image447.png"/><Relationship Id="rId32" Type="http://schemas.openxmlformats.org/officeDocument/2006/relationships/image" Target="../media/image451.png"/><Relationship Id="rId37" Type="http://schemas.openxmlformats.org/officeDocument/2006/relationships/customXml" Target="../ink/ink519.xml"/><Relationship Id="rId40" Type="http://schemas.openxmlformats.org/officeDocument/2006/relationships/image" Target="../media/image455.png"/><Relationship Id="rId45" Type="http://schemas.openxmlformats.org/officeDocument/2006/relationships/customXml" Target="../ink/ink523.xml"/><Relationship Id="rId5" Type="http://schemas.openxmlformats.org/officeDocument/2006/relationships/customXml" Target="../ink/ink503.xml"/><Relationship Id="rId15" Type="http://schemas.openxmlformats.org/officeDocument/2006/relationships/customXml" Target="../ink/ink508.xml"/><Relationship Id="rId23" Type="http://schemas.openxmlformats.org/officeDocument/2006/relationships/customXml" Target="../ink/ink512.xml"/><Relationship Id="rId28" Type="http://schemas.openxmlformats.org/officeDocument/2006/relationships/image" Target="../media/image449.png"/><Relationship Id="rId36" Type="http://schemas.openxmlformats.org/officeDocument/2006/relationships/image" Target="../media/image453.png"/><Relationship Id="rId10" Type="http://schemas.openxmlformats.org/officeDocument/2006/relationships/image" Target="../media/image440.png"/><Relationship Id="rId19" Type="http://schemas.openxmlformats.org/officeDocument/2006/relationships/customXml" Target="../ink/ink510.xml"/><Relationship Id="rId31" Type="http://schemas.openxmlformats.org/officeDocument/2006/relationships/customXml" Target="../ink/ink516.xml"/><Relationship Id="rId44" Type="http://schemas.openxmlformats.org/officeDocument/2006/relationships/image" Target="../media/image457.png"/><Relationship Id="rId4" Type="http://schemas.openxmlformats.org/officeDocument/2006/relationships/image" Target="../media/image437.png"/><Relationship Id="rId9" Type="http://schemas.openxmlformats.org/officeDocument/2006/relationships/customXml" Target="../ink/ink505.xml"/><Relationship Id="rId14" Type="http://schemas.openxmlformats.org/officeDocument/2006/relationships/image" Target="../media/image442.png"/><Relationship Id="rId22" Type="http://schemas.openxmlformats.org/officeDocument/2006/relationships/image" Target="../media/image446.png"/><Relationship Id="rId27" Type="http://schemas.openxmlformats.org/officeDocument/2006/relationships/customXml" Target="../ink/ink514.xml"/><Relationship Id="rId30" Type="http://schemas.openxmlformats.org/officeDocument/2006/relationships/image" Target="../media/image450.png"/><Relationship Id="rId35" Type="http://schemas.openxmlformats.org/officeDocument/2006/relationships/customXml" Target="../ink/ink518.xml"/><Relationship Id="rId43" Type="http://schemas.openxmlformats.org/officeDocument/2006/relationships/customXml" Target="../ink/ink522.xml"/><Relationship Id="rId48" Type="http://schemas.openxmlformats.org/officeDocument/2006/relationships/image" Target="../media/image4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13" Type="http://schemas.openxmlformats.org/officeDocument/2006/relationships/customXml" Target="../ink/ink530.xml"/><Relationship Id="rId18" Type="http://schemas.openxmlformats.org/officeDocument/2006/relationships/image" Target="../media/image468.png"/><Relationship Id="rId26" Type="http://schemas.openxmlformats.org/officeDocument/2006/relationships/image" Target="../media/image472.png"/><Relationship Id="rId3" Type="http://schemas.openxmlformats.org/officeDocument/2006/relationships/customXml" Target="../ink/ink525.xml"/><Relationship Id="rId21" Type="http://schemas.openxmlformats.org/officeDocument/2006/relationships/customXml" Target="../ink/ink534.xml"/><Relationship Id="rId7" Type="http://schemas.openxmlformats.org/officeDocument/2006/relationships/customXml" Target="../ink/ink527.xml"/><Relationship Id="rId12" Type="http://schemas.openxmlformats.org/officeDocument/2006/relationships/image" Target="../media/image465.png"/><Relationship Id="rId17" Type="http://schemas.openxmlformats.org/officeDocument/2006/relationships/customXml" Target="../ink/ink532.xml"/><Relationship Id="rId25" Type="http://schemas.openxmlformats.org/officeDocument/2006/relationships/customXml" Target="../ink/ink536.xml"/><Relationship Id="rId2" Type="http://schemas.openxmlformats.org/officeDocument/2006/relationships/image" Target="../media/image460.png"/><Relationship Id="rId16" Type="http://schemas.openxmlformats.org/officeDocument/2006/relationships/image" Target="../media/image467.png"/><Relationship Id="rId20" Type="http://schemas.openxmlformats.org/officeDocument/2006/relationships/image" Target="../media/image4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2.png"/><Relationship Id="rId11" Type="http://schemas.openxmlformats.org/officeDocument/2006/relationships/customXml" Target="../ink/ink529.xml"/><Relationship Id="rId24" Type="http://schemas.openxmlformats.org/officeDocument/2006/relationships/image" Target="../media/image471.png"/><Relationship Id="rId5" Type="http://schemas.openxmlformats.org/officeDocument/2006/relationships/customXml" Target="../ink/ink526.xml"/><Relationship Id="rId15" Type="http://schemas.openxmlformats.org/officeDocument/2006/relationships/customXml" Target="../ink/ink531.xml"/><Relationship Id="rId23" Type="http://schemas.openxmlformats.org/officeDocument/2006/relationships/customXml" Target="../ink/ink535.xml"/><Relationship Id="rId10" Type="http://schemas.openxmlformats.org/officeDocument/2006/relationships/image" Target="../media/image464.png"/><Relationship Id="rId19" Type="http://schemas.openxmlformats.org/officeDocument/2006/relationships/customXml" Target="../ink/ink533.xml"/><Relationship Id="rId4" Type="http://schemas.openxmlformats.org/officeDocument/2006/relationships/image" Target="../media/image461.png"/><Relationship Id="rId9" Type="http://schemas.openxmlformats.org/officeDocument/2006/relationships/customXml" Target="../ink/ink528.xml"/><Relationship Id="rId14" Type="http://schemas.openxmlformats.org/officeDocument/2006/relationships/image" Target="../media/image466.png"/><Relationship Id="rId22" Type="http://schemas.openxmlformats.org/officeDocument/2006/relationships/image" Target="../media/image4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13" Type="http://schemas.openxmlformats.org/officeDocument/2006/relationships/customXml" Target="../ink/ink542.xml"/><Relationship Id="rId18" Type="http://schemas.openxmlformats.org/officeDocument/2006/relationships/image" Target="../media/image481.png"/><Relationship Id="rId26" Type="http://schemas.openxmlformats.org/officeDocument/2006/relationships/image" Target="../media/image485.png"/><Relationship Id="rId3" Type="http://schemas.openxmlformats.org/officeDocument/2006/relationships/customXml" Target="../ink/ink537.xml"/><Relationship Id="rId21" Type="http://schemas.openxmlformats.org/officeDocument/2006/relationships/customXml" Target="../ink/ink546.xml"/><Relationship Id="rId34" Type="http://schemas.openxmlformats.org/officeDocument/2006/relationships/image" Target="../media/image489.png"/><Relationship Id="rId7" Type="http://schemas.openxmlformats.org/officeDocument/2006/relationships/customXml" Target="../ink/ink539.xml"/><Relationship Id="rId12" Type="http://schemas.openxmlformats.org/officeDocument/2006/relationships/image" Target="../media/image478.png"/><Relationship Id="rId17" Type="http://schemas.openxmlformats.org/officeDocument/2006/relationships/customXml" Target="../ink/ink544.xml"/><Relationship Id="rId25" Type="http://schemas.openxmlformats.org/officeDocument/2006/relationships/customXml" Target="../ink/ink548.xml"/><Relationship Id="rId33" Type="http://schemas.openxmlformats.org/officeDocument/2006/relationships/customXml" Target="../ink/ink552.xml"/><Relationship Id="rId2" Type="http://schemas.openxmlformats.org/officeDocument/2006/relationships/image" Target="../media/image473.png"/><Relationship Id="rId16" Type="http://schemas.openxmlformats.org/officeDocument/2006/relationships/image" Target="../media/image480.png"/><Relationship Id="rId20" Type="http://schemas.openxmlformats.org/officeDocument/2006/relationships/image" Target="../media/image482.png"/><Relationship Id="rId29" Type="http://schemas.openxmlformats.org/officeDocument/2006/relationships/customXml" Target="../ink/ink5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11" Type="http://schemas.openxmlformats.org/officeDocument/2006/relationships/customXml" Target="../ink/ink541.xml"/><Relationship Id="rId24" Type="http://schemas.openxmlformats.org/officeDocument/2006/relationships/image" Target="../media/image484.png"/><Relationship Id="rId32" Type="http://schemas.openxmlformats.org/officeDocument/2006/relationships/image" Target="../media/image488.png"/><Relationship Id="rId5" Type="http://schemas.openxmlformats.org/officeDocument/2006/relationships/customXml" Target="../ink/ink538.xml"/><Relationship Id="rId15" Type="http://schemas.openxmlformats.org/officeDocument/2006/relationships/customXml" Target="../ink/ink543.xml"/><Relationship Id="rId23" Type="http://schemas.openxmlformats.org/officeDocument/2006/relationships/customXml" Target="../ink/ink547.xml"/><Relationship Id="rId28" Type="http://schemas.openxmlformats.org/officeDocument/2006/relationships/image" Target="../media/image486.png"/><Relationship Id="rId36" Type="http://schemas.openxmlformats.org/officeDocument/2006/relationships/image" Target="../media/image490.png"/><Relationship Id="rId10" Type="http://schemas.openxmlformats.org/officeDocument/2006/relationships/image" Target="../media/image477.png"/><Relationship Id="rId19" Type="http://schemas.openxmlformats.org/officeDocument/2006/relationships/customXml" Target="../ink/ink545.xml"/><Relationship Id="rId31" Type="http://schemas.openxmlformats.org/officeDocument/2006/relationships/customXml" Target="../ink/ink551.xml"/><Relationship Id="rId4" Type="http://schemas.openxmlformats.org/officeDocument/2006/relationships/image" Target="../media/image474.png"/><Relationship Id="rId9" Type="http://schemas.openxmlformats.org/officeDocument/2006/relationships/customXml" Target="../ink/ink540.xml"/><Relationship Id="rId14" Type="http://schemas.openxmlformats.org/officeDocument/2006/relationships/image" Target="../media/image479.png"/><Relationship Id="rId22" Type="http://schemas.openxmlformats.org/officeDocument/2006/relationships/image" Target="../media/image483.png"/><Relationship Id="rId27" Type="http://schemas.openxmlformats.org/officeDocument/2006/relationships/customXml" Target="../ink/ink549.xml"/><Relationship Id="rId30" Type="http://schemas.openxmlformats.org/officeDocument/2006/relationships/image" Target="../media/image487.png"/><Relationship Id="rId35" Type="http://schemas.openxmlformats.org/officeDocument/2006/relationships/customXml" Target="../ink/ink5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6.xml"/><Relationship Id="rId3" Type="http://schemas.openxmlformats.org/officeDocument/2006/relationships/image" Target="../media/image492.png"/><Relationship Id="rId7" Type="http://schemas.openxmlformats.org/officeDocument/2006/relationships/image" Target="../media/image494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55.xml"/><Relationship Id="rId5" Type="http://schemas.openxmlformats.org/officeDocument/2006/relationships/image" Target="../media/image493.png"/><Relationship Id="rId4" Type="http://schemas.openxmlformats.org/officeDocument/2006/relationships/customXml" Target="../ink/ink554.xml"/><Relationship Id="rId9" Type="http://schemas.openxmlformats.org/officeDocument/2006/relationships/image" Target="../media/image49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9.xml"/><Relationship Id="rId13" Type="http://schemas.openxmlformats.org/officeDocument/2006/relationships/image" Target="../media/image501.png"/><Relationship Id="rId18" Type="http://schemas.openxmlformats.org/officeDocument/2006/relationships/customXml" Target="../ink/ink564.xml"/><Relationship Id="rId26" Type="http://schemas.openxmlformats.org/officeDocument/2006/relationships/customXml" Target="../ink/ink568.xml"/><Relationship Id="rId3" Type="http://schemas.openxmlformats.org/officeDocument/2006/relationships/image" Target="../media/image496.png"/><Relationship Id="rId21" Type="http://schemas.openxmlformats.org/officeDocument/2006/relationships/image" Target="../media/image505.png"/><Relationship Id="rId7" Type="http://schemas.openxmlformats.org/officeDocument/2006/relationships/image" Target="../media/image498.png"/><Relationship Id="rId12" Type="http://schemas.openxmlformats.org/officeDocument/2006/relationships/customXml" Target="../ink/ink561.xml"/><Relationship Id="rId17" Type="http://schemas.openxmlformats.org/officeDocument/2006/relationships/image" Target="../media/image503.png"/><Relationship Id="rId25" Type="http://schemas.openxmlformats.org/officeDocument/2006/relationships/image" Target="../media/image507.png"/><Relationship Id="rId2" Type="http://schemas.openxmlformats.org/officeDocument/2006/relationships/image" Target="../media/image491.png"/><Relationship Id="rId16" Type="http://schemas.openxmlformats.org/officeDocument/2006/relationships/customXml" Target="../ink/ink563.xml"/><Relationship Id="rId20" Type="http://schemas.openxmlformats.org/officeDocument/2006/relationships/customXml" Target="../ink/ink56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58.xml"/><Relationship Id="rId11" Type="http://schemas.openxmlformats.org/officeDocument/2006/relationships/image" Target="../media/image500.png"/><Relationship Id="rId24" Type="http://schemas.openxmlformats.org/officeDocument/2006/relationships/customXml" Target="../ink/ink567.xml"/><Relationship Id="rId5" Type="http://schemas.openxmlformats.org/officeDocument/2006/relationships/image" Target="../media/image497.png"/><Relationship Id="rId15" Type="http://schemas.openxmlformats.org/officeDocument/2006/relationships/image" Target="../media/image502.png"/><Relationship Id="rId23" Type="http://schemas.openxmlformats.org/officeDocument/2006/relationships/image" Target="../media/image506.png"/><Relationship Id="rId10" Type="http://schemas.openxmlformats.org/officeDocument/2006/relationships/customXml" Target="../ink/ink560.xml"/><Relationship Id="rId19" Type="http://schemas.openxmlformats.org/officeDocument/2006/relationships/image" Target="../media/image504.png"/><Relationship Id="rId4" Type="http://schemas.openxmlformats.org/officeDocument/2006/relationships/customXml" Target="../ink/ink557.xml"/><Relationship Id="rId9" Type="http://schemas.openxmlformats.org/officeDocument/2006/relationships/image" Target="../media/image499.png"/><Relationship Id="rId14" Type="http://schemas.openxmlformats.org/officeDocument/2006/relationships/customXml" Target="../ink/ink562.xml"/><Relationship Id="rId22" Type="http://schemas.openxmlformats.org/officeDocument/2006/relationships/customXml" Target="../ink/ink566.xml"/><Relationship Id="rId27" Type="http://schemas.openxmlformats.org/officeDocument/2006/relationships/image" Target="../media/image5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2923C0-BFA6-4033-B71A-9CB15736E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9429" y="2785851"/>
            <a:ext cx="10273141" cy="938937"/>
          </a:xfrm>
        </p:spPr>
        <p:txBody>
          <a:bodyPr/>
          <a:lstStyle/>
          <a:p>
            <a:r>
              <a:rPr lang="en-US" altLang="ko-KR" sz="5400" dirty="0"/>
              <a:t>AI </a:t>
            </a:r>
            <a:r>
              <a:rPr lang="ko-KR" altLang="en-US" sz="5400" dirty="0"/>
              <a:t>소프트웨어학과 원본</a:t>
            </a:r>
          </a:p>
        </p:txBody>
      </p:sp>
    </p:spTree>
    <p:extLst>
      <p:ext uri="{BB962C8B-B14F-4D97-AF65-F5344CB8AC3E}">
        <p14:creationId xmlns:p14="http://schemas.microsoft.com/office/powerpoint/2010/main" val="218181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6BEABF-47D6-484E-BF53-97CF2834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9"/>
            <a:ext cx="12192000" cy="67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0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B2BE2E-87F4-41CF-82E8-DE10E1B9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9"/>
            <a:ext cx="12192000" cy="67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4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CE234-207E-44C3-8B4E-F0CB3300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9"/>
            <a:ext cx="12192000" cy="67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03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4D45C3-DE2F-4842-A525-529EFD196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3" y="0"/>
            <a:ext cx="10456494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870B55-E13F-431C-B94A-83496561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004" y="2047875"/>
            <a:ext cx="8714995" cy="4595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BC57396-DE57-4554-B64A-91F897F521BB}"/>
                  </a:ext>
                </a:extLst>
              </p14:cNvPr>
              <p14:cNvContentPartPr/>
              <p14:nvPr/>
            </p14:nvContentPartPr>
            <p14:xfrm>
              <a:off x="163080" y="3369735"/>
              <a:ext cx="1317960" cy="871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BC57396-DE57-4554-B64A-91F897F521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440" y="3360735"/>
                <a:ext cx="1335600" cy="1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4D0A47-3508-45A3-B801-200A078F5D7C}"/>
              </a:ext>
            </a:extLst>
          </p:cNvPr>
          <p:cNvGrpSpPr/>
          <p:nvPr/>
        </p:nvGrpSpPr>
        <p:grpSpPr>
          <a:xfrm>
            <a:off x="1635120" y="1956735"/>
            <a:ext cx="4356360" cy="1281600"/>
            <a:chOff x="1635120" y="1956735"/>
            <a:chExt cx="4356360" cy="12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0BC2470-5F0B-4624-9461-9BC30A1DD77A}"/>
                    </a:ext>
                  </a:extLst>
                </p14:cNvPr>
                <p14:cNvContentPartPr/>
                <p14:nvPr/>
              </p14:nvContentPartPr>
              <p14:xfrm>
                <a:off x="1635120" y="2782215"/>
                <a:ext cx="2017080" cy="456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0BC2470-5F0B-4624-9461-9BC30A1DD7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26120" y="2773215"/>
                  <a:ext cx="20347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CB63B9A-A9B8-4C1F-BF67-AC6E78D81922}"/>
                    </a:ext>
                  </a:extLst>
                </p14:cNvPr>
                <p14:cNvContentPartPr/>
                <p14:nvPr/>
              </p14:nvContentPartPr>
              <p14:xfrm>
                <a:off x="3409560" y="2601135"/>
                <a:ext cx="289440" cy="5007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CB63B9A-A9B8-4C1F-BF67-AC6E78D819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0560" y="2592135"/>
                  <a:ext cx="30708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58DB42C-7F1F-4313-824F-3CEEFA9FFB6F}"/>
                    </a:ext>
                  </a:extLst>
                </p14:cNvPr>
                <p14:cNvContentPartPr/>
                <p14:nvPr/>
              </p14:nvContentPartPr>
              <p14:xfrm>
                <a:off x="4025880" y="1984455"/>
                <a:ext cx="246600" cy="431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58DB42C-7F1F-4313-824F-3CEEFA9FFB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16880" y="1975815"/>
                  <a:ext cx="2642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F59572D-B6CE-4530-BFBD-146621D5CBF4}"/>
                    </a:ext>
                  </a:extLst>
                </p14:cNvPr>
                <p14:cNvContentPartPr/>
                <p14:nvPr/>
              </p14:nvContentPartPr>
              <p14:xfrm>
                <a:off x="4288320" y="1956735"/>
                <a:ext cx="284760" cy="701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F59572D-B6CE-4530-BFBD-146621D5CB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79680" y="1947735"/>
                  <a:ext cx="30240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E9FB954-6C9D-4B8C-9D88-429E02CACF71}"/>
                    </a:ext>
                  </a:extLst>
                </p14:cNvPr>
                <p14:cNvContentPartPr/>
                <p14:nvPr/>
              </p14:nvContentPartPr>
              <p14:xfrm>
                <a:off x="4623480" y="2075535"/>
                <a:ext cx="816840" cy="450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E9FB954-6C9D-4B8C-9D88-429E02CACF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14840" y="2066535"/>
                  <a:ext cx="8344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1D7A90F-E39E-4792-8B39-2ECC561F0F50}"/>
                    </a:ext>
                  </a:extLst>
                </p14:cNvPr>
                <p14:cNvContentPartPr/>
                <p14:nvPr/>
              </p14:nvContentPartPr>
              <p14:xfrm>
                <a:off x="5181480" y="2268495"/>
                <a:ext cx="291240" cy="359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1D7A90F-E39E-4792-8B39-2ECC561F0F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72840" y="2259855"/>
                  <a:ext cx="3088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5862A6C-86C8-4ADD-955C-BC3382814242}"/>
                    </a:ext>
                  </a:extLst>
                </p14:cNvPr>
                <p14:cNvContentPartPr/>
                <p14:nvPr/>
              </p14:nvContentPartPr>
              <p14:xfrm>
                <a:off x="5550480" y="2140695"/>
                <a:ext cx="441000" cy="683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5862A6C-86C8-4ADD-955C-BC33828142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41840" y="2132055"/>
                  <a:ext cx="458640" cy="70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178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8FA7BB-6928-404F-A12A-14AB6A554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54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F41DE9-52B1-4BE6-9F1D-75BC770B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3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62E3D1-4254-41FA-8B50-CE2D7C1CB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1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086884-1797-4A3A-9F66-30A8BD75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3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3DBB03-726E-41D5-A61E-708E7FF9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961144-EB87-49EE-B285-6BD909CF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0375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092FC1-F492-4A02-BFA6-856C6922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11" y="1321577"/>
            <a:ext cx="7992514" cy="4214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433AD6C-BC3B-492E-BFC7-68498EDAB137}"/>
                  </a:ext>
                </a:extLst>
              </p14:cNvPr>
              <p14:cNvContentPartPr/>
              <p14:nvPr/>
            </p14:nvContentPartPr>
            <p14:xfrm>
              <a:off x="2905020" y="4963815"/>
              <a:ext cx="1637640" cy="738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433AD6C-BC3B-492E-BFC7-68498EDAB1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6380" y="4955175"/>
                <a:ext cx="165528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507DF8A4-1327-4561-B254-0A9D90C90B2B}"/>
              </a:ext>
            </a:extLst>
          </p:cNvPr>
          <p:cNvGrpSpPr/>
          <p:nvPr/>
        </p:nvGrpSpPr>
        <p:grpSpPr>
          <a:xfrm>
            <a:off x="2705580" y="2470455"/>
            <a:ext cx="2379240" cy="2496960"/>
            <a:chOff x="2705580" y="2470455"/>
            <a:chExt cx="2379240" cy="24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3899C1A-E87F-448B-89FB-44B8AAA395A4}"/>
                    </a:ext>
                  </a:extLst>
                </p14:cNvPr>
                <p14:cNvContentPartPr/>
                <p14:nvPr/>
              </p14:nvContentPartPr>
              <p14:xfrm>
                <a:off x="2705580" y="2650095"/>
                <a:ext cx="2379240" cy="2317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3899C1A-E87F-448B-89FB-44B8AAA395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96580" y="2641455"/>
                  <a:ext cx="2396880" cy="23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B85162D-6984-46AA-938F-137157280404}"/>
                    </a:ext>
                  </a:extLst>
                </p14:cNvPr>
                <p14:cNvContentPartPr/>
                <p14:nvPr/>
              </p14:nvContentPartPr>
              <p14:xfrm>
                <a:off x="4737420" y="2470455"/>
                <a:ext cx="344880" cy="4561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B85162D-6984-46AA-938F-1371572804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28420" y="2461455"/>
                  <a:ext cx="362520" cy="47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821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A42BD7-7220-4A5D-B210-20FFCCB4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99" y="0"/>
            <a:ext cx="10379201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373DDC6-0C79-4FEA-8066-35F58027B2EE}"/>
              </a:ext>
            </a:extLst>
          </p:cNvPr>
          <p:cNvGrpSpPr/>
          <p:nvPr/>
        </p:nvGrpSpPr>
        <p:grpSpPr>
          <a:xfrm>
            <a:off x="162818" y="1126636"/>
            <a:ext cx="852840" cy="526320"/>
            <a:chOff x="162818" y="1126636"/>
            <a:chExt cx="85284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010147F-2BC4-4522-91FB-0D0841711123}"/>
                    </a:ext>
                  </a:extLst>
                </p14:cNvPr>
                <p14:cNvContentPartPr/>
                <p14:nvPr/>
              </p14:nvContentPartPr>
              <p14:xfrm>
                <a:off x="162818" y="1126636"/>
                <a:ext cx="254880" cy="526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010147F-2BC4-4522-91FB-0D08417111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818" y="1117636"/>
                  <a:ext cx="2725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78BD7EB-01EB-49E6-977D-533DACE86465}"/>
                    </a:ext>
                  </a:extLst>
                </p14:cNvPr>
                <p14:cNvContentPartPr/>
                <p14:nvPr/>
              </p14:nvContentPartPr>
              <p14:xfrm>
                <a:off x="445418" y="1249036"/>
                <a:ext cx="45720" cy="1634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78BD7EB-01EB-49E6-977D-533DACE864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6418" y="1240396"/>
                  <a:ext cx="63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C860DE6-8B12-4913-AA8F-F81D94A13609}"/>
                    </a:ext>
                  </a:extLst>
                </p14:cNvPr>
                <p14:cNvContentPartPr/>
                <p14:nvPr/>
              </p14:nvContentPartPr>
              <p14:xfrm>
                <a:off x="478538" y="1168756"/>
                <a:ext cx="235440" cy="442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C860DE6-8B12-4913-AA8F-F81D94A136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9538" y="1160116"/>
                  <a:ext cx="2530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798ADE6-F4C8-4074-951B-253DC362DF4C}"/>
                    </a:ext>
                  </a:extLst>
                </p14:cNvPr>
                <p14:cNvContentPartPr/>
                <p14:nvPr/>
              </p14:nvContentPartPr>
              <p14:xfrm>
                <a:off x="668618" y="1265956"/>
                <a:ext cx="347040" cy="2944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798ADE6-F4C8-4074-951B-253DC362DF4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9618" y="1256956"/>
                  <a:ext cx="364680" cy="31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9471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8EC5F-7442-42BA-B1D3-710FF041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407307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635E00-E295-4BC6-8C32-3945D90B8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933450"/>
            <a:ext cx="7934748" cy="46101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6F5F4E2-ADF6-44EE-8A6D-F1FFA373F630}"/>
              </a:ext>
            </a:extLst>
          </p:cNvPr>
          <p:cNvGrpSpPr/>
          <p:nvPr/>
        </p:nvGrpSpPr>
        <p:grpSpPr>
          <a:xfrm>
            <a:off x="2027880" y="3795255"/>
            <a:ext cx="3957480" cy="1827720"/>
            <a:chOff x="2027880" y="3795255"/>
            <a:chExt cx="3957480" cy="182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9B811CF-5A4F-4A1C-AE34-B9B0591D26F4}"/>
                    </a:ext>
                  </a:extLst>
                </p14:cNvPr>
                <p14:cNvContentPartPr/>
                <p14:nvPr/>
              </p14:nvContentPartPr>
              <p14:xfrm>
                <a:off x="2027880" y="3884535"/>
                <a:ext cx="1163520" cy="15112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9B811CF-5A4F-4A1C-AE34-B9B0591D26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19240" y="3875535"/>
                  <a:ext cx="1181160" cy="15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772628E-F6C3-4A55-8CE4-3267706183DE}"/>
                    </a:ext>
                  </a:extLst>
                </p14:cNvPr>
                <p14:cNvContentPartPr/>
                <p14:nvPr/>
              </p14:nvContentPartPr>
              <p14:xfrm>
                <a:off x="2757600" y="3906495"/>
                <a:ext cx="3227760" cy="1716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772628E-F6C3-4A55-8CE4-3267706183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48600" y="3897855"/>
                  <a:ext cx="3245400" cy="17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6F368EF-69E9-44BC-A6B9-AE0EACAC4A0E}"/>
                    </a:ext>
                  </a:extLst>
                </p14:cNvPr>
                <p14:cNvContentPartPr/>
                <p14:nvPr/>
              </p14:nvContentPartPr>
              <p14:xfrm>
                <a:off x="5507640" y="3795255"/>
                <a:ext cx="383400" cy="528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6F368EF-69E9-44BC-A6B9-AE0EACAC4A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99000" y="3786255"/>
                  <a:ext cx="401040" cy="54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251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8EC5F-7442-42BA-B1D3-710FF041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4073079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087E17-F2BA-452F-BBA7-A3A848CE2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617" y="1285875"/>
            <a:ext cx="7836383" cy="455295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F05921-8E54-4A0D-BDB8-598A3B52171D}"/>
              </a:ext>
            </a:extLst>
          </p:cNvPr>
          <p:cNvGrpSpPr/>
          <p:nvPr/>
        </p:nvGrpSpPr>
        <p:grpSpPr>
          <a:xfrm>
            <a:off x="3002040" y="1974735"/>
            <a:ext cx="2302560" cy="3201840"/>
            <a:chOff x="3002040" y="1974735"/>
            <a:chExt cx="2302560" cy="32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CC55940-5B42-4849-9BF5-B68E9760D3DA}"/>
                    </a:ext>
                  </a:extLst>
                </p14:cNvPr>
                <p14:cNvContentPartPr/>
                <p14:nvPr/>
              </p14:nvContentPartPr>
              <p14:xfrm>
                <a:off x="3002040" y="3258135"/>
                <a:ext cx="1285920" cy="1918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CC55940-5B42-4849-9BF5-B68E9760D3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93040" y="3249135"/>
                  <a:ext cx="1303560" cy="19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9358992-8AC4-4BFF-8ADE-DD09C8188878}"/>
                    </a:ext>
                  </a:extLst>
                </p14:cNvPr>
                <p14:cNvContentPartPr/>
                <p14:nvPr/>
              </p14:nvContentPartPr>
              <p14:xfrm>
                <a:off x="3405960" y="2079135"/>
                <a:ext cx="1898640" cy="1521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9358992-8AC4-4BFF-8ADE-DD09C81888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7320" y="2070135"/>
                  <a:ext cx="1916280" cy="15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1E51258-EDB3-4309-BB43-EAF83CADF92F}"/>
                    </a:ext>
                  </a:extLst>
                </p14:cNvPr>
                <p14:cNvContentPartPr/>
                <p14:nvPr/>
              </p14:nvContentPartPr>
              <p14:xfrm>
                <a:off x="4522320" y="1974735"/>
                <a:ext cx="741600" cy="532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1E51258-EDB3-4309-BB43-EAF83CADF9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13680" y="1965735"/>
                  <a:ext cx="759240" cy="55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9376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4740B9-995A-4715-A0A7-8C2941F7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54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505104-E36A-4CA6-9B29-4D77C4A8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1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FE5A66-1B4E-4A0C-A819-446F4F07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51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2923C0-BFA6-4033-B71A-9CB15736EB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9429" y="2785851"/>
            <a:ext cx="10273141" cy="938937"/>
          </a:xfrm>
        </p:spPr>
        <p:txBody>
          <a:bodyPr/>
          <a:lstStyle/>
          <a:p>
            <a:r>
              <a:rPr lang="en-US" altLang="ko-KR" sz="5400" dirty="0"/>
              <a:t>AI </a:t>
            </a:r>
            <a:r>
              <a:rPr lang="ko-KR" altLang="en-US" sz="5400" dirty="0"/>
              <a:t>소프트웨어학과 재작성</a:t>
            </a:r>
          </a:p>
        </p:txBody>
      </p:sp>
    </p:spTree>
    <p:extLst>
      <p:ext uri="{BB962C8B-B14F-4D97-AF65-F5344CB8AC3E}">
        <p14:creationId xmlns:p14="http://schemas.microsoft.com/office/powerpoint/2010/main" val="1793362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B5D70A-5D28-4C9B-BEFE-CB3370E59F82}"/>
              </a:ext>
            </a:extLst>
          </p:cNvPr>
          <p:cNvSpPr txBox="1"/>
          <p:nvPr/>
        </p:nvSpPr>
        <p:spPr>
          <a:xfrm>
            <a:off x="1204404" y="1286313"/>
            <a:ext cx="978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dirty="0" err="1"/>
              <a:t>재로드</a:t>
            </a:r>
            <a:r>
              <a:rPr lang="ko-KR" altLang="en-US" dirty="0"/>
              <a:t> </a:t>
            </a:r>
            <a:r>
              <a:rPr lang="en-US" altLang="ko-KR" dirty="0" err="1"/>
              <a:t>Shift+Enter</a:t>
            </a:r>
            <a:r>
              <a:rPr lang="ko-KR" altLang="en-US" dirty="0"/>
              <a:t>키로 실행</a:t>
            </a:r>
            <a:endParaRPr lang="en-US" altLang="ko-KR" dirty="0"/>
          </a:p>
          <a:p>
            <a:pPr marL="342900" indent="-342900" algn="l">
              <a:buAutoNum type="arabicPeriod"/>
            </a:pPr>
            <a:r>
              <a:rPr lang="en-US" altLang="ko-KR" dirty="0"/>
              <a:t>httrack_x64-3.49.2.exe </a:t>
            </a:r>
            <a:r>
              <a:rPr lang="ko-KR" altLang="en-US" dirty="0"/>
              <a:t>설치 후 원하는 사이트 다운로드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9715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6934A5-7AC1-4FE6-AA9D-80F75BB4D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22" y="0"/>
            <a:ext cx="599690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86699D-37CB-4099-A67C-7FA258334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779" y="609599"/>
            <a:ext cx="8088481" cy="50387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C12357B-D48F-45B4-B09F-567A77DFE0F3}"/>
                  </a:ext>
                </a:extLst>
              </p14:cNvPr>
              <p14:cNvContentPartPr/>
              <p14:nvPr/>
            </p14:nvContentPartPr>
            <p14:xfrm>
              <a:off x="1281255" y="5561970"/>
              <a:ext cx="1353960" cy="62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C12357B-D48F-45B4-B09F-567A77DFE0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615" y="5552970"/>
                <a:ext cx="13716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B5E9754-4F60-4221-93EA-C192FEAD05CC}"/>
                  </a:ext>
                </a:extLst>
              </p14:cNvPr>
              <p14:cNvContentPartPr/>
              <p14:nvPr/>
            </p14:nvContentPartPr>
            <p14:xfrm>
              <a:off x="3182055" y="871890"/>
              <a:ext cx="1825920" cy="2041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B5E9754-4F60-4221-93EA-C192FEAD05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3055" y="862890"/>
                <a:ext cx="18435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2DFE71E-DC99-4AC9-B20A-9C5D3321CB90}"/>
                  </a:ext>
                </a:extLst>
              </p14:cNvPr>
              <p14:cNvContentPartPr/>
              <p14:nvPr/>
            </p14:nvContentPartPr>
            <p14:xfrm>
              <a:off x="5752095" y="2798610"/>
              <a:ext cx="1502640" cy="601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2DFE71E-DC99-4AC9-B20A-9C5D3321CB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43455" y="2789970"/>
                <a:ext cx="15202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B65F1C6-4B2D-4047-A0CB-22EA04E5EA95}"/>
                  </a:ext>
                </a:extLst>
              </p14:cNvPr>
              <p14:cNvContentPartPr/>
              <p14:nvPr/>
            </p14:nvContentPartPr>
            <p14:xfrm>
              <a:off x="5654175" y="3781410"/>
              <a:ext cx="1716840" cy="212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B65F1C6-4B2D-4047-A0CB-22EA04E5EA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45175" y="3772770"/>
                <a:ext cx="17344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B26D47F-3268-4EEB-8488-41BB2D9706D5}"/>
                  </a:ext>
                </a:extLst>
              </p14:cNvPr>
              <p14:cNvContentPartPr/>
              <p14:nvPr/>
            </p14:nvContentPartPr>
            <p14:xfrm>
              <a:off x="5609895" y="4874010"/>
              <a:ext cx="1938960" cy="352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B26D47F-3268-4EEB-8488-41BB2D9706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0895" y="4865370"/>
                <a:ext cx="19566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3C299A1-11A0-4814-A88F-FDEFBC14B734}"/>
                  </a:ext>
                </a:extLst>
              </p14:cNvPr>
              <p14:cNvContentPartPr/>
              <p14:nvPr/>
            </p14:nvContentPartPr>
            <p14:xfrm>
              <a:off x="7274535" y="2494050"/>
              <a:ext cx="281160" cy="4993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3C299A1-11A0-4814-A88F-FDEFBC14B7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65535" y="2485050"/>
                <a:ext cx="2988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F05FCD0-C313-4697-9CAC-1548C2D0A000}"/>
                  </a:ext>
                </a:extLst>
              </p14:cNvPr>
              <p14:cNvContentPartPr/>
              <p14:nvPr/>
            </p14:nvContentPartPr>
            <p14:xfrm>
              <a:off x="7288935" y="3359850"/>
              <a:ext cx="367200" cy="4798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F05FCD0-C313-4697-9CAC-1548C2D0A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79935" y="3351210"/>
                <a:ext cx="384840" cy="4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6FEE3D-284E-46CC-8C15-83BB92224652}"/>
              </a:ext>
            </a:extLst>
          </p:cNvPr>
          <p:cNvGrpSpPr/>
          <p:nvPr/>
        </p:nvGrpSpPr>
        <p:grpSpPr>
          <a:xfrm>
            <a:off x="7459935" y="4492050"/>
            <a:ext cx="447840" cy="530640"/>
            <a:chOff x="7459935" y="4492050"/>
            <a:chExt cx="44784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1074FA3-AE12-4B27-8B84-7AA62728FBD3}"/>
                    </a:ext>
                  </a:extLst>
                </p14:cNvPr>
                <p14:cNvContentPartPr/>
                <p14:nvPr/>
              </p14:nvContentPartPr>
              <p14:xfrm>
                <a:off x="7548855" y="4607970"/>
                <a:ext cx="142200" cy="2664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1074FA3-AE12-4B27-8B84-7AA62728FB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40215" y="4599330"/>
                  <a:ext cx="1598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67DC001-A9C6-481A-BF80-1961CBACE751}"/>
                    </a:ext>
                  </a:extLst>
                </p14:cNvPr>
                <p14:cNvContentPartPr/>
                <p14:nvPr/>
              </p14:nvContentPartPr>
              <p14:xfrm>
                <a:off x="7459935" y="4492050"/>
                <a:ext cx="447840" cy="5306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67DC001-A9C6-481A-BF80-1961CBACE7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50935" y="4483410"/>
                  <a:ext cx="465480" cy="54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F088E40-E36C-4A81-BCE2-BFF74EFEC10F}"/>
              </a:ext>
            </a:extLst>
          </p:cNvPr>
          <p:cNvGrpSpPr/>
          <p:nvPr/>
        </p:nvGrpSpPr>
        <p:grpSpPr>
          <a:xfrm>
            <a:off x="5592975" y="5074170"/>
            <a:ext cx="3125880" cy="516240"/>
            <a:chOff x="5592975" y="5074170"/>
            <a:chExt cx="312588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C33A084-DC1D-4792-BE91-889C973147E3}"/>
                    </a:ext>
                  </a:extLst>
                </p14:cNvPr>
                <p14:cNvContentPartPr/>
                <p14:nvPr/>
              </p14:nvContentPartPr>
              <p14:xfrm>
                <a:off x="5742375" y="5173890"/>
                <a:ext cx="29520" cy="1922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C33A084-DC1D-4792-BE91-889C973147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33735" y="5164890"/>
                  <a:ext cx="47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D3363CC-2478-46D1-A4FA-1BE448F72677}"/>
                    </a:ext>
                  </a:extLst>
                </p14:cNvPr>
                <p14:cNvContentPartPr/>
                <p14:nvPr/>
              </p14:nvContentPartPr>
              <p14:xfrm>
                <a:off x="5592975" y="5165610"/>
                <a:ext cx="265680" cy="298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D3363CC-2478-46D1-A4FA-1BE448F726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83975" y="5156610"/>
                  <a:ext cx="283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C24BF25-FC77-42E1-87B0-75FAC96A5137}"/>
                    </a:ext>
                  </a:extLst>
                </p14:cNvPr>
                <p14:cNvContentPartPr/>
                <p14:nvPr/>
              </p14:nvContentPartPr>
              <p14:xfrm>
                <a:off x="5844255" y="5114850"/>
                <a:ext cx="346320" cy="324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C24BF25-FC77-42E1-87B0-75FAC96A51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35615" y="5106210"/>
                  <a:ext cx="363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023C18F-C25B-4F42-A7FD-E8C33F83D25B}"/>
                    </a:ext>
                  </a:extLst>
                </p14:cNvPr>
                <p14:cNvContentPartPr/>
                <p14:nvPr/>
              </p14:nvContentPartPr>
              <p14:xfrm>
                <a:off x="6185895" y="5074170"/>
                <a:ext cx="408600" cy="411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023C18F-C25B-4F42-A7FD-E8C33F83D25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77255" y="5065530"/>
                  <a:ext cx="4262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31ABE88-2D7F-40FD-953E-D85296188669}"/>
                    </a:ext>
                  </a:extLst>
                </p14:cNvPr>
                <p14:cNvContentPartPr/>
                <p14:nvPr/>
              </p14:nvContentPartPr>
              <p14:xfrm>
                <a:off x="6835695" y="5252370"/>
                <a:ext cx="38520" cy="1695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31ABE88-2D7F-40FD-953E-D852961886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26695" y="5243370"/>
                  <a:ext cx="56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7F99B2E-CE73-412A-9505-6911B1DDFB89}"/>
                    </a:ext>
                  </a:extLst>
                </p14:cNvPr>
                <p14:cNvContentPartPr/>
                <p14:nvPr/>
              </p14:nvContentPartPr>
              <p14:xfrm>
                <a:off x="6883935" y="5246250"/>
                <a:ext cx="92520" cy="181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7F99B2E-CE73-412A-9505-6911B1DDFB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74935" y="5237250"/>
                  <a:ext cx="110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944F704-0590-4791-9D2F-B7FA7D496645}"/>
                    </a:ext>
                  </a:extLst>
                </p14:cNvPr>
                <p14:cNvContentPartPr/>
                <p14:nvPr/>
              </p14:nvContentPartPr>
              <p14:xfrm>
                <a:off x="7012455" y="5170290"/>
                <a:ext cx="158040" cy="296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944F704-0590-4791-9D2F-B7FA7D4966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03815" y="5161290"/>
                  <a:ext cx="1756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018BC2A-9B03-4FE0-8ACA-1A8455AB9493}"/>
                    </a:ext>
                  </a:extLst>
                </p14:cNvPr>
                <p14:cNvContentPartPr/>
                <p14:nvPr/>
              </p14:nvContentPartPr>
              <p14:xfrm>
                <a:off x="7241415" y="5143650"/>
                <a:ext cx="55080" cy="234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018BC2A-9B03-4FE0-8ACA-1A8455AB94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32775" y="5135010"/>
                  <a:ext cx="72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E065C68-90AE-437D-B358-FF2ACF82F094}"/>
                    </a:ext>
                  </a:extLst>
                </p14:cNvPr>
                <p14:cNvContentPartPr/>
                <p14:nvPr/>
              </p14:nvContentPartPr>
              <p14:xfrm>
                <a:off x="7301895" y="5160930"/>
                <a:ext cx="321120" cy="339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E065C68-90AE-437D-B358-FF2ACF82F0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92895" y="5151930"/>
                  <a:ext cx="3387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8B1AE38-DA3D-41AA-9380-92BFC7513DD1}"/>
                    </a:ext>
                  </a:extLst>
                </p14:cNvPr>
                <p14:cNvContentPartPr/>
                <p14:nvPr/>
              </p14:nvContentPartPr>
              <p14:xfrm>
                <a:off x="7788255" y="5100810"/>
                <a:ext cx="142200" cy="1616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8B1AE38-DA3D-41AA-9380-92BFC7513D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79255" y="5092170"/>
                  <a:ext cx="159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53D8658-3082-421F-ACB4-3716955D4B13}"/>
                    </a:ext>
                  </a:extLst>
                </p14:cNvPr>
                <p14:cNvContentPartPr/>
                <p14:nvPr/>
              </p14:nvContentPartPr>
              <p14:xfrm>
                <a:off x="7685295" y="5363610"/>
                <a:ext cx="264960" cy="230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53D8658-3082-421F-ACB4-3716955D4B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76295" y="5354610"/>
                  <a:ext cx="282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9D421E3-DDE7-438D-B954-25EE57A98B6D}"/>
                    </a:ext>
                  </a:extLst>
                </p14:cNvPr>
                <p14:cNvContentPartPr/>
                <p14:nvPr/>
              </p14:nvContentPartPr>
              <p14:xfrm>
                <a:off x="7792935" y="5250930"/>
                <a:ext cx="429480" cy="286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9D421E3-DDE7-438D-B954-25EE57A98B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84295" y="5241930"/>
                  <a:ext cx="447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C4D58C4-D161-4F0B-B247-13D9B7CA8849}"/>
                    </a:ext>
                  </a:extLst>
                </p14:cNvPr>
                <p14:cNvContentPartPr/>
                <p14:nvPr/>
              </p14:nvContentPartPr>
              <p14:xfrm>
                <a:off x="8342295" y="5083890"/>
                <a:ext cx="376560" cy="5065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C4D58C4-D161-4F0B-B247-13D9B7CA88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33655" y="5074890"/>
                  <a:ext cx="394200" cy="52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28137BE-93F8-4C2D-9E0E-757C5510F017}"/>
              </a:ext>
            </a:extLst>
          </p:cNvPr>
          <p:cNvGrpSpPr/>
          <p:nvPr/>
        </p:nvGrpSpPr>
        <p:grpSpPr>
          <a:xfrm>
            <a:off x="9396735" y="3836130"/>
            <a:ext cx="1183320" cy="751320"/>
            <a:chOff x="9396735" y="3836130"/>
            <a:chExt cx="118332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E305332-63C0-4D20-BBE5-CD723F26EB52}"/>
                    </a:ext>
                  </a:extLst>
                </p14:cNvPr>
                <p14:cNvContentPartPr/>
                <p14:nvPr/>
              </p14:nvContentPartPr>
              <p14:xfrm>
                <a:off x="9396735" y="3836130"/>
                <a:ext cx="691560" cy="7513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E305332-63C0-4D20-BBE5-CD723F26EB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88095" y="3827490"/>
                  <a:ext cx="70920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332B5D4-DB84-46E4-9989-3A8D5AD281B2}"/>
                    </a:ext>
                  </a:extLst>
                </p14:cNvPr>
                <p14:cNvContentPartPr/>
                <p14:nvPr/>
              </p14:nvContentPartPr>
              <p14:xfrm>
                <a:off x="10217895" y="4017210"/>
                <a:ext cx="254880" cy="2181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332B5D4-DB84-46E4-9989-3A8D5AD281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09255" y="4008570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C6A591A-5F9A-4E91-A43D-1D572E0D057D}"/>
                    </a:ext>
                  </a:extLst>
                </p14:cNvPr>
                <p14:cNvContentPartPr/>
                <p14:nvPr/>
              </p14:nvContentPartPr>
              <p14:xfrm>
                <a:off x="10128615" y="3955290"/>
                <a:ext cx="451440" cy="504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C6A591A-5F9A-4E91-A43D-1D572E0D05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19615" y="3946290"/>
                  <a:ext cx="469080" cy="52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6BB47AD-6091-4F42-900E-2B053B840307}"/>
              </a:ext>
            </a:extLst>
          </p:cNvPr>
          <p:cNvGrpSpPr/>
          <p:nvPr/>
        </p:nvGrpSpPr>
        <p:grpSpPr>
          <a:xfrm>
            <a:off x="5486055" y="5605530"/>
            <a:ext cx="2090160" cy="548640"/>
            <a:chOff x="5486055" y="5605530"/>
            <a:chExt cx="209016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6EC16D9-EE84-4282-A2F6-E77859BC066B}"/>
                    </a:ext>
                  </a:extLst>
                </p14:cNvPr>
                <p14:cNvContentPartPr/>
                <p14:nvPr/>
              </p14:nvContentPartPr>
              <p14:xfrm>
                <a:off x="5667855" y="5732970"/>
                <a:ext cx="289080" cy="1882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6EC16D9-EE84-4282-A2F6-E77859BC06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59215" y="5724330"/>
                  <a:ext cx="306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384956C-EB40-433A-A291-A089DD6DE4A0}"/>
                    </a:ext>
                  </a:extLst>
                </p14:cNvPr>
                <p14:cNvContentPartPr/>
                <p14:nvPr/>
              </p14:nvContentPartPr>
              <p14:xfrm>
                <a:off x="5798535" y="5717490"/>
                <a:ext cx="24840" cy="3006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384956C-EB40-433A-A291-A089DD6DE4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89895" y="5708490"/>
                  <a:ext cx="424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56C20A5-23AE-4E2E-B290-0CCDBA9E7DD9}"/>
                    </a:ext>
                  </a:extLst>
                </p14:cNvPr>
                <p14:cNvContentPartPr/>
                <p14:nvPr/>
              </p14:nvContentPartPr>
              <p14:xfrm>
                <a:off x="5486055" y="5641890"/>
                <a:ext cx="483120" cy="5036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56C20A5-23AE-4E2E-B290-0CCDBA9E7D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77055" y="5632890"/>
                  <a:ext cx="5007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438B3A2-2916-48AE-858C-DC4F09953210}"/>
                    </a:ext>
                  </a:extLst>
                </p14:cNvPr>
                <p14:cNvContentPartPr/>
                <p14:nvPr/>
              </p14:nvContentPartPr>
              <p14:xfrm>
                <a:off x="6114615" y="5605530"/>
                <a:ext cx="160920" cy="1756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438B3A2-2916-48AE-858C-DC4F099532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5975" y="5596530"/>
                  <a:ext cx="178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D43296D-48D9-412F-B95B-0BE0B4568640}"/>
                    </a:ext>
                  </a:extLst>
                </p14:cNvPr>
                <p14:cNvContentPartPr/>
                <p14:nvPr/>
              </p14:nvContentPartPr>
              <p14:xfrm>
                <a:off x="6087255" y="5887770"/>
                <a:ext cx="315720" cy="1422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D43296D-48D9-412F-B95B-0BE0B45686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78255" y="5878770"/>
                  <a:ext cx="333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1C99F2B-9E3B-4690-88A8-D7E971FAA6EA}"/>
                    </a:ext>
                  </a:extLst>
                </p14:cNvPr>
                <p14:cNvContentPartPr/>
                <p14:nvPr/>
              </p14:nvContentPartPr>
              <p14:xfrm>
                <a:off x="6618975" y="5738010"/>
                <a:ext cx="160560" cy="2178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1C99F2B-9E3B-4690-88A8-D7E971FAA6E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10335" y="5729370"/>
                  <a:ext cx="178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C9B0980-96F1-4E2B-A4D1-FE1048A1F501}"/>
                    </a:ext>
                  </a:extLst>
                </p14:cNvPr>
                <p14:cNvContentPartPr/>
                <p14:nvPr/>
              </p14:nvContentPartPr>
              <p14:xfrm>
                <a:off x="6773775" y="5721810"/>
                <a:ext cx="479520" cy="2991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C9B0980-96F1-4E2B-A4D1-FE1048A1F50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65135" y="5712810"/>
                  <a:ext cx="497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32273B83-93A6-4D56-8018-CA8FBC33DA42}"/>
                    </a:ext>
                  </a:extLst>
                </p14:cNvPr>
                <p14:cNvContentPartPr/>
                <p14:nvPr/>
              </p14:nvContentPartPr>
              <p14:xfrm>
                <a:off x="7277775" y="5655930"/>
                <a:ext cx="298440" cy="4982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2273B83-93A6-4D56-8018-CA8FBC33DA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69135" y="5647290"/>
                  <a:ext cx="316080" cy="51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3E83B06-7B0E-4162-9F4E-C6DA1AB2A906}"/>
              </a:ext>
            </a:extLst>
          </p:cNvPr>
          <p:cNvGrpSpPr/>
          <p:nvPr/>
        </p:nvGrpSpPr>
        <p:grpSpPr>
          <a:xfrm>
            <a:off x="7658611" y="5681039"/>
            <a:ext cx="1900080" cy="585360"/>
            <a:chOff x="7658611" y="5681039"/>
            <a:chExt cx="190008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11F6A70-0B49-44E2-A370-A72709195536}"/>
                    </a:ext>
                  </a:extLst>
                </p14:cNvPr>
                <p14:cNvContentPartPr/>
                <p14:nvPr/>
              </p14:nvContentPartPr>
              <p14:xfrm>
                <a:off x="7658611" y="5774999"/>
                <a:ext cx="97200" cy="2728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11F6A70-0B49-44E2-A370-A727091955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49971" y="5766359"/>
                  <a:ext cx="114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40E0329-5173-421A-B24A-8485581BE02A}"/>
                    </a:ext>
                  </a:extLst>
                </p14:cNvPr>
                <p14:cNvContentPartPr/>
                <p14:nvPr/>
              </p14:nvContentPartPr>
              <p14:xfrm>
                <a:off x="7802971" y="5757719"/>
                <a:ext cx="62280" cy="313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40E0329-5173-421A-B24A-8485581BE0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93971" y="5748719"/>
                  <a:ext cx="799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F9A0F4B-4034-475F-B64C-8AB2D89AFDEE}"/>
                    </a:ext>
                  </a:extLst>
                </p14:cNvPr>
                <p14:cNvContentPartPr/>
                <p14:nvPr/>
              </p14:nvContentPartPr>
              <p14:xfrm>
                <a:off x="7881811" y="5887319"/>
                <a:ext cx="87120" cy="136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F9A0F4B-4034-475F-B64C-8AB2D89AFD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72811" y="5878319"/>
                  <a:ext cx="104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3DCDC35-0C78-4D37-8C42-8C594D5B4097}"/>
                    </a:ext>
                  </a:extLst>
                </p14:cNvPr>
                <p14:cNvContentPartPr/>
                <p14:nvPr/>
              </p14:nvContentPartPr>
              <p14:xfrm>
                <a:off x="8075851" y="5821799"/>
                <a:ext cx="452160" cy="2890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3DCDC35-0C78-4D37-8C42-8C594D5B40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7211" y="5813159"/>
                  <a:ext cx="469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1AC468F-BC5E-4A60-A5CB-A04FA059E16C}"/>
                    </a:ext>
                  </a:extLst>
                </p14:cNvPr>
                <p14:cNvContentPartPr/>
                <p14:nvPr/>
              </p14:nvContentPartPr>
              <p14:xfrm>
                <a:off x="8746171" y="5796239"/>
                <a:ext cx="442080" cy="404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1AC468F-BC5E-4A60-A5CB-A04FA059E1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37171" y="5787599"/>
                  <a:ext cx="4597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203D8A1-624B-49B1-8BAE-17558EDEE1D2}"/>
                    </a:ext>
                  </a:extLst>
                </p14:cNvPr>
                <p14:cNvContentPartPr/>
                <p14:nvPr/>
              </p14:nvContentPartPr>
              <p14:xfrm>
                <a:off x="9241171" y="5681039"/>
                <a:ext cx="237960" cy="1857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203D8A1-624B-49B1-8BAE-17558EDEE1D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32531" y="5672399"/>
                  <a:ext cx="255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A9EEC58-C5DB-479B-841D-224D36995612}"/>
                    </a:ext>
                  </a:extLst>
                </p14:cNvPr>
                <p14:cNvContentPartPr/>
                <p14:nvPr/>
              </p14:nvContentPartPr>
              <p14:xfrm>
                <a:off x="9242971" y="6007199"/>
                <a:ext cx="255600" cy="162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A9EEC58-C5DB-479B-841D-224D369956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34331" y="5998559"/>
                  <a:ext cx="273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A66E411-4613-4CF3-A417-6C7F262DB316}"/>
                    </a:ext>
                  </a:extLst>
                </p14:cNvPr>
                <p14:cNvContentPartPr/>
                <p14:nvPr/>
              </p14:nvContentPartPr>
              <p14:xfrm>
                <a:off x="9335851" y="6061919"/>
                <a:ext cx="222840" cy="2044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A66E411-4613-4CF3-A417-6C7F262DB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26851" y="6052919"/>
                  <a:ext cx="240480" cy="22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0160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93522C-893D-45B8-A868-D8C8EBD9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53" y="1974457"/>
            <a:ext cx="10547294" cy="9863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8E5EC83-1188-4A1A-A9D1-109721F4F475}"/>
                  </a:ext>
                </a:extLst>
              </p14:cNvPr>
              <p14:cNvContentPartPr/>
              <p14:nvPr/>
            </p14:nvContentPartPr>
            <p14:xfrm>
              <a:off x="5808211" y="2237999"/>
              <a:ext cx="1549440" cy="110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8E5EC83-1188-4A1A-A9D1-109721F4F4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9211" y="2228999"/>
                <a:ext cx="156708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F83720-096C-4859-8FE4-9FF65B739971}"/>
              </a:ext>
            </a:extLst>
          </p:cNvPr>
          <p:cNvGrpSpPr/>
          <p:nvPr/>
        </p:nvGrpSpPr>
        <p:grpSpPr>
          <a:xfrm>
            <a:off x="7822771" y="2281559"/>
            <a:ext cx="2110320" cy="465840"/>
            <a:chOff x="7822771" y="2281559"/>
            <a:chExt cx="2110320" cy="46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4A2C41F-2E95-42CC-8EA6-38545C6AD887}"/>
                    </a:ext>
                  </a:extLst>
                </p14:cNvPr>
                <p14:cNvContentPartPr/>
                <p14:nvPr/>
              </p14:nvContentPartPr>
              <p14:xfrm>
                <a:off x="7966411" y="2699159"/>
                <a:ext cx="1633320" cy="43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4A2C41F-2E95-42CC-8EA6-38545C6AD88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7771" y="2690159"/>
                  <a:ext cx="1650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038DAE0-7B81-4131-BCF2-F7BE0BBF9696}"/>
                    </a:ext>
                  </a:extLst>
                </p14:cNvPr>
                <p14:cNvContentPartPr/>
                <p14:nvPr/>
              </p14:nvContentPartPr>
              <p14:xfrm>
                <a:off x="7822771" y="2482439"/>
                <a:ext cx="1581120" cy="417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038DAE0-7B81-4131-BCF2-F7BE0BBF96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14131" y="2473799"/>
                  <a:ext cx="1598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11D183E-B1F3-4AA7-949D-C24F8C478E20}"/>
                    </a:ext>
                  </a:extLst>
                </p14:cNvPr>
                <p14:cNvContentPartPr/>
                <p14:nvPr/>
              </p14:nvContentPartPr>
              <p14:xfrm>
                <a:off x="9677131" y="2281559"/>
                <a:ext cx="255960" cy="465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11D183E-B1F3-4AA7-949D-C24F8C478E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68131" y="2272919"/>
                  <a:ext cx="27360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2D5F84-2D9F-444B-95CC-30056FD5BC90}"/>
              </a:ext>
            </a:extLst>
          </p:cNvPr>
          <p:cNvGrpSpPr/>
          <p:nvPr/>
        </p:nvGrpSpPr>
        <p:grpSpPr>
          <a:xfrm>
            <a:off x="10061251" y="2276879"/>
            <a:ext cx="1488240" cy="706680"/>
            <a:chOff x="10061251" y="2276879"/>
            <a:chExt cx="1488240" cy="70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2D503FC-F848-40AF-9D74-8C4192C422DD}"/>
                    </a:ext>
                  </a:extLst>
                </p14:cNvPr>
                <p14:cNvContentPartPr/>
                <p14:nvPr/>
              </p14:nvContentPartPr>
              <p14:xfrm>
                <a:off x="10061251" y="2276879"/>
                <a:ext cx="243720" cy="343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2D503FC-F848-40AF-9D74-8C4192C422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52611" y="2267879"/>
                  <a:ext cx="2613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F5D76AC-1785-4723-A2D4-B3BEC73D8E07}"/>
                    </a:ext>
                  </a:extLst>
                </p14:cNvPr>
                <p14:cNvContentPartPr/>
                <p14:nvPr/>
              </p14:nvContentPartPr>
              <p14:xfrm>
                <a:off x="10369771" y="2504039"/>
                <a:ext cx="97200" cy="1054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F5D76AC-1785-4723-A2D4-B3BEC73D8E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61131" y="2495039"/>
                  <a:ext cx="114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014E530-46B3-4A6F-96A1-64C2F08898B6}"/>
                    </a:ext>
                  </a:extLst>
                </p14:cNvPr>
                <p14:cNvContentPartPr/>
                <p14:nvPr/>
              </p14:nvContentPartPr>
              <p14:xfrm>
                <a:off x="10483891" y="2279039"/>
                <a:ext cx="108360" cy="4154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014E530-46B3-4A6F-96A1-64C2F08898B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74891" y="2270399"/>
                  <a:ext cx="1260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45F9D8D-BEDD-4D84-8DC1-319046E1E5C7}"/>
                    </a:ext>
                  </a:extLst>
                </p14:cNvPr>
                <p14:cNvContentPartPr/>
                <p14:nvPr/>
              </p14:nvContentPartPr>
              <p14:xfrm>
                <a:off x="10434211" y="2485679"/>
                <a:ext cx="236160" cy="187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45F9D8D-BEDD-4D84-8DC1-319046E1E5C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25211" y="2477039"/>
                  <a:ext cx="253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DA0A18A-0F89-4545-B9D9-56139B3CAEE5}"/>
                    </a:ext>
                  </a:extLst>
                </p14:cNvPr>
                <p14:cNvContentPartPr/>
                <p14:nvPr/>
              </p14:nvContentPartPr>
              <p14:xfrm>
                <a:off x="10682611" y="2443559"/>
                <a:ext cx="318600" cy="1843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DA0A18A-0F89-4545-B9D9-56139B3CAE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73971" y="2434559"/>
                  <a:ext cx="336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91C9788-EC45-4E13-9DFF-65A91281A2DF}"/>
                    </a:ext>
                  </a:extLst>
                </p14:cNvPr>
                <p14:cNvContentPartPr/>
                <p14:nvPr/>
              </p14:nvContentPartPr>
              <p14:xfrm>
                <a:off x="10844971" y="2362919"/>
                <a:ext cx="56880" cy="2768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91C9788-EC45-4E13-9DFF-65A91281A2D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36331" y="2353919"/>
                  <a:ext cx="74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67DC3D6-832D-4BD2-ADC0-5135C5489614}"/>
                    </a:ext>
                  </a:extLst>
                </p14:cNvPr>
                <p14:cNvContentPartPr/>
                <p14:nvPr/>
              </p14:nvContentPartPr>
              <p14:xfrm>
                <a:off x="10957291" y="2509439"/>
                <a:ext cx="183960" cy="158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67DC3D6-832D-4BD2-ADC0-5135C54896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948291" y="2500799"/>
                  <a:ext cx="201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18676C8-1BC1-431B-B0FE-B8546A95A835}"/>
                    </a:ext>
                  </a:extLst>
                </p14:cNvPr>
                <p14:cNvContentPartPr/>
                <p14:nvPr/>
              </p14:nvContentPartPr>
              <p14:xfrm>
                <a:off x="11160691" y="2503319"/>
                <a:ext cx="388800" cy="4802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18676C8-1BC1-431B-B0FE-B8546A95A83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51691" y="2494679"/>
                  <a:ext cx="40644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C4A54FD-0EE8-4A04-ABFF-455323CFB397}"/>
              </a:ext>
            </a:extLst>
          </p:cNvPr>
          <p:cNvGrpSpPr/>
          <p:nvPr/>
        </p:nvGrpSpPr>
        <p:grpSpPr>
          <a:xfrm>
            <a:off x="7750771" y="3006959"/>
            <a:ext cx="4340520" cy="2011680"/>
            <a:chOff x="7750771" y="3006959"/>
            <a:chExt cx="4340520" cy="20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AFA27DD-CD9E-4C7A-A605-5552337FFE7B}"/>
                    </a:ext>
                  </a:extLst>
                </p14:cNvPr>
                <p14:cNvContentPartPr/>
                <p14:nvPr/>
              </p14:nvContentPartPr>
              <p14:xfrm>
                <a:off x="7750771" y="3006959"/>
                <a:ext cx="3156480" cy="106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AFA27DD-CD9E-4C7A-A605-5552337FFE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42131" y="2997959"/>
                  <a:ext cx="3174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FB81375-EFC2-4ADE-8DD2-30FBE1DA4908}"/>
                    </a:ext>
                  </a:extLst>
                </p14:cNvPr>
                <p14:cNvContentPartPr/>
                <p14:nvPr/>
              </p14:nvContentPartPr>
              <p14:xfrm>
                <a:off x="9104371" y="3100919"/>
                <a:ext cx="35640" cy="465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FB81375-EFC2-4ADE-8DD2-30FBE1DA49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95371" y="3092279"/>
                  <a:ext cx="532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4B8B0B2-2278-4A95-856B-63684FB41C6A}"/>
                    </a:ext>
                  </a:extLst>
                </p14:cNvPr>
                <p14:cNvContentPartPr/>
                <p14:nvPr/>
              </p14:nvContentPartPr>
              <p14:xfrm>
                <a:off x="8974411" y="3361559"/>
                <a:ext cx="411480" cy="248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4B8B0B2-2278-4A95-856B-63684FB41C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65771" y="3352919"/>
                  <a:ext cx="42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9DF1065-1FA9-42CD-971E-C5EB1B19A074}"/>
                    </a:ext>
                  </a:extLst>
                </p14:cNvPr>
                <p14:cNvContentPartPr/>
                <p14:nvPr/>
              </p14:nvContentPartPr>
              <p14:xfrm>
                <a:off x="8269171" y="3639119"/>
                <a:ext cx="61200" cy="4042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9DF1065-1FA9-42CD-971E-C5EB1B19A07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60531" y="3630479"/>
                  <a:ext cx="788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F42031C-EA6D-46CD-A687-3684C583418C}"/>
                    </a:ext>
                  </a:extLst>
                </p14:cNvPr>
                <p14:cNvContentPartPr/>
                <p14:nvPr/>
              </p14:nvContentPartPr>
              <p14:xfrm>
                <a:off x="8294371" y="3815519"/>
                <a:ext cx="216720" cy="2091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F42031C-EA6D-46CD-A687-3684C583418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85731" y="3806879"/>
                  <a:ext cx="234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1ED7C1B-410B-4D8D-8781-3E30F828D3C4}"/>
                    </a:ext>
                  </a:extLst>
                </p14:cNvPr>
                <p14:cNvContentPartPr/>
                <p14:nvPr/>
              </p14:nvContentPartPr>
              <p14:xfrm>
                <a:off x="8526571" y="3691319"/>
                <a:ext cx="208080" cy="359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1ED7C1B-410B-4D8D-8781-3E30F828D3C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17931" y="3682679"/>
                  <a:ext cx="2257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E7A91E0-2D56-4749-AFBE-B0E5CA4D3679}"/>
                    </a:ext>
                  </a:extLst>
                </p14:cNvPr>
                <p14:cNvContentPartPr/>
                <p14:nvPr/>
              </p14:nvContentPartPr>
              <p14:xfrm>
                <a:off x="8829691" y="3551999"/>
                <a:ext cx="235440" cy="473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E7A91E0-2D56-4749-AFBE-B0E5CA4D367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21051" y="3542999"/>
                  <a:ext cx="2530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92EB106-0C18-4895-8225-39F2D3D8E1D0}"/>
                    </a:ext>
                  </a:extLst>
                </p14:cNvPr>
                <p14:cNvContentPartPr/>
                <p14:nvPr/>
              </p14:nvContentPartPr>
              <p14:xfrm>
                <a:off x="9271411" y="3655319"/>
                <a:ext cx="210600" cy="403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92EB106-0C18-4895-8225-39F2D3D8E1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62771" y="3646679"/>
                  <a:ext cx="2282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6128363-FDF5-4113-A4B8-09AB6AB0E532}"/>
                    </a:ext>
                  </a:extLst>
                </p14:cNvPr>
                <p14:cNvContentPartPr/>
                <p14:nvPr/>
              </p14:nvContentPartPr>
              <p14:xfrm>
                <a:off x="9503251" y="3736679"/>
                <a:ext cx="350640" cy="2757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6128363-FDF5-4113-A4B8-09AB6AB0E5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494611" y="3728039"/>
                  <a:ext cx="368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378F362D-29DA-4FEF-951E-4BF8B58F0A5D}"/>
                    </a:ext>
                  </a:extLst>
                </p14:cNvPr>
                <p14:cNvContentPartPr/>
                <p14:nvPr/>
              </p14:nvContentPartPr>
              <p14:xfrm>
                <a:off x="10092211" y="3736679"/>
                <a:ext cx="153720" cy="1508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78F362D-29DA-4FEF-951E-4BF8B58F0A5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83571" y="3728039"/>
                  <a:ext cx="171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8E45658-3CCE-4488-B588-A0EA638B1D66}"/>
                    </a:ext>
                  </a:extLst>
                </p14:cNvPr>
                <p14:cNvContentPartPr/>
                <p14:nvPr/>
              </p14:nvContentPartPr>
              <p14:xfrm>
                <a:off x="10112731" y="3680879"/>
                <a:ext cx="523440" cy="5158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8E45658-3CCE-4488-B588-A0EA638B1D6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04091" y="3671879"/>
                  <a:ext cx="5410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6C55B13-D3A6-4417-B465-247D6C3EB88F}"/>
                    </a:ext>
                  </a:extLst>
                </p14:cNvPr>
                <p14:cNvContentPartPr/>
                <p14:nvPr/>
              </p14:nvContentPartPr>
              <p14:xfrm>
                <a:off x="10801051" y="3767279"/>
                <a:ext cx="211680" cy="374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6C55B13-D3A6-4417-B465-247D6C3EB8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792411" y="3758639"/>
                  <a:ext cx="2293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4BEA8DC-EEE0-4C64-A969-7D94F07BFE3F}"/>
                    </a:ext>
                  </a:extLst>
                </p14:cNvPr>
                <p14:cNvContentPartPr/>
                <p14:nvPr/>
              </p14:nvContentPartPr>
              <p14:xfrm>
                <a:off x="11064931" y="3694919"/>
                <a:ext cx="55440" cy="627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4BEA8DC-EEE0-4C64-A969-7D94F07BFE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056291" y="3686279"/>
                  <a:ext cx="7308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93ABE50-5B8A-4022-B490-D512C7DC7682}"/>
                    </a:ext>
                  </a:extLst>
                </p14:cNvPr>
                <p14:cNvContentPartPr/>
                <p14:nvPr/>
              </p14:nvContentPartPr>
              <p14:xfrm>
                <a:off x="11120371" y="3739199"/>
                <a:ext cx="151200" cy="406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93ABE50-5B8A-4022-B490-D512C7DC768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111731" y="3730559"/>
                  <a:ext cx="1688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DA0AA4C-91FC-4D7B-8E3D-1C88F90193ED}"/>
                    </a:ext>
                  </a:extLst>
                </p14:cNvPr>
                <p14:cNvContentPartPr/>
                <p14:nvPr/>
              </p14:nvContentPartPr>
              <p14:xfrm>
                <a:off x="11294971" y="3845399"/>
                <a:ext cx="198360" cy="5162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DA0AA4C-91FC-4D7B-8E3D-1C88F90193E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85971" y="3836399"/>
                  <a:ext cx="2160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86E76BF8-1B99-4F48-953B-9B7EE79B7A23}"/>
                    </a:ext>
                  </a:extLst>
                </p14:cNvPr>
                <p14:cNvContentPartPr/>
                <p14:nvPr/>
              </p14:nvContentPartPr>
              <p14:xfrm>
                <a:off x="8547811" y="4416359"/>
                <a:ext cx="175320" cy="1432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86E76BF8-1B99-4F48-953B-9B7EE79B7A2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38811" y="4407359"/>
                  <a:ext cx="192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D69EF3B-26A0-4AF4-8A09-F8DB2F1920EA}"/>
                    </a:ext>
                  </a:extLst>
                </p14:cNvPr>
                <p14:cNvContentPartPr/>
                <p14:nvPr/>
              </p14:nvContentPartPr>
              <p14:xfrm>
                <a:off x="8761651" y="4313759"/>
                <a:ext cx="235080" cy="1926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D69EF3B-26A0-4AF4-8A09-F8DB2F1920E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53011" y="4305119"/>
                  <a:ext cx="252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27CA111-D016-4CE2-B4A4-8DC034AFD676}"/>
                    </a:ext>
                  </a:extLst>
                </p14:cNvPr>
                <p14:cNvContentPartPr/>
                <p14:nvPr/>
              </p14:nvContentPartPr>
              <p14:xfrm>
                <a:off x="8885491" y="4520399"/>
                <a:ext cx="125280" cy="136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27CA111-D016-4CE2-B4A4-8DC034AFD67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76491" y="4511759"/>
                  <a:ext cx="142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E1DBDE8-C240-4221-A2C6-41F7DE383C28}"/>
                    </a:ext>
                  </a:extLst>
                </p14:cNvPr>
                <p14:cNvContentPartPr/>
                <p14:nvPr/>
              </p14:nvContentPartPr>
              <p14:xfrm>
                <a:off x="8641051" y="4473599"/>
                <a:ext cx="528840" cy="3891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E1DBDE8-C240-4221-A2C6-41F7DE383C2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32411" y="4464599"/>
                  <a:ext cx="5464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0D1B962-4330-425B-9E33-D8BB0BB95228}"/>
                    </a:ext>
                  </a:extLst>
                </p14:cNvPr>
                <p14:cNvContentPartPr/>
                <p14:nvPr/>
              </p14:nvContentPartPr>
              <p14:xfrm>
                <a:off x="9230371" y="4417439"/>
                <a:ext cx="214200" cy="4212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0D1B962-4330-425B-9E33-D8BB0BB9522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221371" y="4408799"/>
                  <a:ext cx="2318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4EB8976-6850-4CE9-9122-38F4541346F0}"/>
                    </a:ext>
                  </a:extLst>
                </p14:cNvPr>
                <p14:cNvContentPartPr/>
                <p14:nvPr/>
              </p14:nvContentPartPr>
              <p14:xfrm>
                <a:off x="9777211" y="4466039"/>
                <a:ext cx="30600" cy="2408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4EB8976-6850-4CE9-9122-38F4541346F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68211" y="4457039"/>
                  <a:ext cx="48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237EDE4-D38E-42AB-AECA-89706C843C3C}"/>
                    </a:ext>
                  </a:extLst>
                </p14:cNvPr>
                <p14:cNvContentPartPr/>
                <p14:nvPr/>
              </p14:nvContentPartPr>
              <p14:xfrm>
                <a:off x="9862891" y="4498799"/>
                <a:ext cx="488880" cy="4320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237EDE4-D38E-42AB-AECA-89706C843C3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853891" y="4489799"/>
                  <a:ext cx="5065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64E9015-6098-4FB7-AC58-D99F7CA9C971}"/>
                    </a:ext>
                  </a:extLst>
                </p14:cNvPr>
                <p14:cNvContentPartPr/>
                <p14:nvPr/>
              </p14:nvContentPartPr>
              <p14:xfrm>
                <a:off x="10337011" y="4491959"/>
                <a:ext cx="114840" cy="2476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64E9015-6098-4FB7-AC58-D99F7CA9C97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28371" y="4483319"/>
                  <a:ext cx="132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B962A17-0B00-4EA0-9585-CAC5DF0315D5}"/>
                    </a:ext>
                  </a:extLst>
                </p14:cNvPr>
                <p14:cNvContentPartPr/>
                <p14:nvPr/>
              </p14:nvContentPartPr>
              <p14:xfrm>
                <a:off x="10471651" y="4516439"/>
                <a:ext cx="243360" cy="4906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B962A17-0B00-4EA0-9585-CAC5DF0315D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63011" y="4507799"/>
                  <a:ext cx="2610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02A55A2-0AD4-464E-B47C-E2B867A58D1D}"/>
                    </a:ext>
                  </a:extLst>
                </p14:cNvPr>
                <p14:cNvContentPartPr/>
                <p14:nvPr/>
              </p14:nvContentPartPr>
              <p14:xfrm>
                <a:off x="10765771" y="4493759"/>
                <a:ext cx="604080" cy="5248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02A55A2-0AD4-464E-B47C-E2B867A58D1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756771" y="4485119"/>
                  <a:ext cx="62172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DAA7B71-81E0-4AF3-802F-5B6D73A07FD4}"/>
                    </a:ext>
                  </a:extLst>
                </p14:cNvPr>
                <p14:cNvContentPartPr/>
                <p14:nvPr/>
              </p14:nvContentPartPr>
              <p14:xfrm>
                <a:off x="11334211" y="4523279"/>
                <a:ext cx="164160" cy="3135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DAA7B71-81E0-4AF3-802F-5B6D73A07FD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25211" y="4514639"/>
                  <a:ext cx="1818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024566C-C3D4-47BC-80AA-1885124619EF}"/>
                    </a:ext>
                  </a:extLst>
                </p14:cNvPr>
                <p14:cNvContentPartPr/>
                <p14:nvPr/>
              </p14:nvContentPartPr>
              <p14:xfrm>
                <a:off x="11513131" y="4690319"/>
                <a:ext cx="578160" cy="2372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024566C-C3D4-47BC-80AA-1885124619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504131" y="4681319"/>
                  <a:ext cx="59580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5134E7-12FF-4EE1-904E-8037B8491A5F}"/>
              </a:ext>
            </a:extLst>
          </p:cNvPr>
          <p:cNvGrpSpPr/>
          <p:nvPr/>
        </p:nvGrpSpPr>
        <p:grpSpPr>
          <a:xfrm>
            <a:off x="6305371" y="1389479"/>
            <a:ext cx="357480" cy="433080"/>
            <a:chOff x="6305371" y="1389479"/>
            <a:chExt cx="35748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11C22106-70B3-4F79-A8C8-1177D592A7DE}"/>
                    </a:ext>
                  </a:extLst>
                </p14:cNvPr>
                <p14:cNvContentPartPr/>
                <p14:nvPr/>
              </p14:nvContentPartPr>
              <p14:xfrm>
                <a:off x="6492931" y="1456079"/>
                <a:ext cx="22680" cy="2462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11C22106-70B3-4F79-A8C8-1177D592A7D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84291" y="1447079"/>
                  <a:ext cx="40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CB00E6B-723A-4968-91F2-E92CFE300679}"/>
                    </a:ext>
                  </a:extLst>
                </p14:cNvPr>
                <p14:cNvContentPartPr/>
                <p14:nvPr/>
              </p14:nvContentPartPr>
              <p14:xfrm>
                <a:off x="6305371" y="1389479"/>
                <a:ext cx="357480" cy="4330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CB00E6B-723A-4968-91F2-E92CFE30067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296731" y="1380839"/>
                  <a:ext cx="375120" cy="45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7858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889FD-FC64-48C1-9885-9B656878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438150"/>
            <a:ext cx="8858250" cy="59817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AA77C9-0247-495E-9751-F001FC62B3BA}"/>
              </a:ext>
            </a:extLst>
          </p:cNvPr>
          <p:cNvGrpSpPr/>
          <p:nvPr/>
        </p:nvGrpSpPr>
        <p:grpSpPr>
          <a:xfrm>
            <a:off x="1276891" y="2513399"/>
            <a:ext cx="9578160" cy="3489480"/>
            <a:chOff x="1276891" y="2513399"/>
            <a:chExt cx="9578160" cy="34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41EFBF3-4DDD-4F2B-BA46-D81A3DF74498}"/>
                    </a:ext>
                  </a:extLst>
                </p14:cNvPr>
                <p14:cNvContentPartPr/>
                <p14:nvPr/>
              </p14:nvContentPartPr>
              <p14:xfrm>
                <a:off x="1276891" y="2607719"/>
                <a:ext cx="9578160" cy="3395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41EFBF3-4DDD-4F2B-BA46-D81A3DF7449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68251" y="2598719"/>
                  <a:ext cx="9595800" cy="34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5AA0F82-8F02-4326-971A-0D7B6AC1106A}"/>
                    </a:ext>
                  </a:extLst>
                </p14:cNvPr>
                <p14:cNvContentPartPr/>
                <p14:nvPr/>
              </p14:nvContentPartPr>
              <p14:xfrm>
                <a:off x="6586891" y="2631839"/>
                <a:ext cx="279360" cy="285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5AA0F82-8F02-4326-971A-0D7B6AC110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78251" y="2623199"/>
                  <a:ext cx="2970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AADD023-B8B6-4606-A640-25722C15D889}"/>
                    </a:ext>
                  </a:extLst>
                </p14:cNvPr>
                <p14:cNvContentPartPr/>
                <p14:nvPr/>
              </p14:nvContentPartPr>
              <p14:xfrm>
                <a:off x="6434251" y="2513399"/>
                <a:ext cx="513000" cy="5014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AADD023-B8B6-4606-A640-25722C15D8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25251" y="2504399"/>
                  <a:ext cx="53064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592FD6B-12D4-4886-B279-ECA2AA470E23}"/>
                    </a:ext>
                  </a:extLst>
                </p14:cNvPr>
                <p14:cNvContentPartPr/>
                <p14:nvPr/>
              </p14:nvContentPartPr>
              <p14:xfrm>
                <a:off x="7082251" y="2627519"/>
                <a:ext cx="45720" cy="2530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592FD6B-12D4-4886-B279-ECA2AA470E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73611" y="2618879"/>
                  <a:ext cx="63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6346F8B-937E-41DC-A6B9-001559EA4533}"/>
                    </a:ext>
                  </a:extLst>
                </p14:cNvPr>
                <p14:cNvContentPartPr/>
                <p14:nvPr/>
              </p14:nvContentPartPr>
              <p14:xfrm>
                <a:off x="7108891" y="2600519"/>
                <a:ext cx="469440" cy="441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6346F8B-937E-41DC-A6B9-001559EA45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00251" y="2591519"/>
                  <a:ext cx="4870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CC6536E-EFB3-4024-BC43-94778E83051C}"/>
                    </a:ext>
                  </a:extLst>
                </p14:cNvPr>
                <p14:cNvContentPartPr/>
                <p14:nvPr/>
              </p14:nvContentPartPr>
              <p14:xfrm>
                <a:off x="7725931" y="2742359"/>
                <a:ext cx="314280" cy="3726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CC6536E-EFB3-4024-BC43-94778E8305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17291" y="2733359"/>
                  <a:ext cx="3319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065AF80-230F-4090-98DC-09DB2CE5C02D}"/>
                    </a:ext>
                  </a:extLst>
                </p14:cNvPr>
                <p14:cNvContentPartPr/>
                <p14:nvPr/>
              </p14:nvContentPartPr>
              <p14:xfrm>
                <a:off x="8172691" y="2575679"/>
                <a:ext cx="357840" cy="590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065AF80-230F-4090-98DC-09DB2CE5C02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63691" y="2567039"/>
                  <a:ext cx="375480" cy="60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0AFFF19-916C-4B59-9DE6-9DE44C03F02B}"/>
                  </a:ext>
                </a:extLst>
              </p14:cNvPr>
              <p14:cNvContentPartPr/>
              <p14:nvPr/>
            </p14:nvContentPartPr>
            <p14:xfrm>
              <a:off x="4516171" y="1648319"/>
              <a:ext cx="300240" cy="3614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0AFFF19-916C-4B59-9DE6-9DE44C03F02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07171" y="1639319"/>
                <a:ext cx="3178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E6AB655-D0BE-474D-B24E-15F07224FBDD}"/>
                  </a:ext>
                </a:extLst>
              </p14:cNvPr>
              <p14:cNvContentPartPr/>
              <p14:nvPr/>
            </p14:nvContentPartPr>
            <p14:xfrm>
              <a:off x="4355251" y="2237639"/>
              <a:ext cx="396000" cy="3549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E6AB655-D0BE-474D-B24E-15F07224FBD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46251" y="2228639"/>
                <a:ext cx="413640" cy="37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ACE8C0B7-1455-42CE-9E06-535A2B5BE48E}"/>
              </a:ext>
            </a:extLst>
          </p:cNvPr>
          <p:cNvGrpSpPr/>
          <p:nvPr/>
        </p:nvGrpSpPr>
        <p:grpSpPr>
          <a:xfrm>
            <a:off x="4325371" y="5693279"/>
            <a:ext cx="362520" cy="565560"/>
            <a:chOff x="4325371" y="5693279"/>
            <a:chExt cx="36252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7C49613-283D-47AE-8DF8-75227C629498}"/>
                    </a:ext>
                  </a:extLst>
                </p14:cNvPr>
                <p14:cNvContentPartPr/>
                <p14:nvPr/>
              </p14:nvContentPartPr>
              <p14:xfrm>
                <a:off x="4420051" y="5806679"/>
                <a:ext cx="118800" cy="258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7C49613-283D-47AE-8DF8-75227C6294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11411" y="5797679"/>
                  <a:ext cx="1364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3E37581-7385-4F01-A21E-D4114423BFEC}"/>
                    </a:ext>
                  </a:extLst>
                </p14:cNvPr>
                <p14:cNvContentPartPr/>
                <p14:nvPr/>
              </p14:nvContentPartPr>
              <p14:xfrm>
                <a:off x="4325371" y="5693279"/>
                <a:ext cx="362520" cy="5655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3E37581-7385-4F01-A21E-D4114423BF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16731" y="5684639"/>
                  <a:ext cx="380160" cy="58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7889773-D7F9-4DE2-97D8-C3A6B7197E99}"/>
                  </a:ext>
                </a:extLst>
              </p14:cNvPr>
              <p14:cNvContentPartPr/>
              <p14:nvPr/>
            </p14:nvContentPartPr>
            <p14:xfrm>
              <a:off x="4299451" y="551759"/>
              <a:ext cx="1607040" cy="171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7889773-D7F9-4DE2-97D8-C3A6B7197E9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90811" y="542759"/>
                <a:ext cx="1624680" cy="1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0AE105-B7D7-408C-ADC0-AC983F24C4F8}"/>
              </a:ext>
            </a:extLst>
          </p:cNvPr>
          <p:cNvGrpSpPr/>
          <p:nvPr/>
        </p:nvGrpSpPr>
        <p:grpSpPr>
          <a:xfrm>
            <a:off x="6098011" y="328559"/>
            <a:ext cx="2077920" cy="700200"/>
            <a:chOff x="6098011" y="328559"/>
            <a:chExt cx="20779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9BC7F6C-A2A6-4F63-B463-CEED5565A19F}"/>
                    </a:ext>
                  </a:extLst>
                </p14:cNvPr>
                <p14:cNvContentPartPr/>
                <p14:nvPr/>
              </p14:nvContentPartPr>
              <p14:xfrm>
                <a:off x="6098011" y="328559"/>
                <a:ext cx="120600" cy="259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9BC7F6C-A2A6-4F63-B463-CEED5565A19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89011" y="319919"/>
                  <a:ext cx="138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E39064F-6AD0-44AA-9752-91E4B761689D}"/>
                    </a:ext>
                  </a:extLst>
                </p14:cNvPr>
                <p14:cNvContentPartPr/>
                <p14:nvPr/>
              </p14:nvContentPartPr>
              <p14:xfrm>
                <a:off x="6298891" y="351239"/>
                <a:ext cx="168480" cy="277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E39064F-6AD0-44AA-9752-91E4B76168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89891" y="342239"/>
                  <a:ext cx="186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C6F4496-1DC9-4D93-9A44-23AEE85A791E}"/>
                    </a:ext>
                  </a:extLst>
                </p14:cNvPr>
                <p14:cNvContentPartPr/>
                <p14:nvPr/>
              </p14:nvContentPartPr>
              <p14:xfrm>
                <a:off x="6232651" y="675239"/>
                <a:ext cx="77760" cy="2044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C6F4496-1DC9-4D93-9A44-23AEE85A791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23651" y="666599"/>
                  <a:ext cx="95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5376F73-68DC-4207-978B-A90608668D85}"/>
                    </a:ext>
                  </a:extLst>
                </p14:cNvPr>
                <p14:cNvContentPartPr/>
                <p14:nvPr/>
              </p14:nvContentPartPr>
              <p14:xfrm>
                <a:off x="6468091" y="503879"/>
                <a:ext cx="98640" cy="684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5376F73-68DC-4207-978B-A90608668D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59451" y="494879"/>
                  <a:ext cx="116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502B8F3-7A26-414F-9751-ABAFD7741661}"/>
                    </a:ext>
                  </a:extLst>
                </p14:cNvPr>
                <p14:cNvContentPartPr/>
                <p14:nvPr/>
              </p14:nvContentPartPr>
              <p14:xfrm>
                <a:off x="6488971" y="462479"/>
                <a:ext cx="302040" cy="436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502B8F3-7A26-414F-9751-ABAFD77416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79971" y="453479"/>
                  <a:ext cx="3196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BFA1DA7-055C-43BA-80A4-9DC41DE02075}"/>
                    </a:ext>
                  </a:extLst>
                </p14:cNvPr>
                <p14:cNvContentPartPr/>
                <p14:nvPr/>
              </p14:nvContentPartPr>
              <p14:xfrm>
                <a:off x="6856891" y="455999"/>
                <a:ext cx="350280" cy="559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BFA1DA7-055C-43BA-80A4-9DC41DE0207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47891" y="446999"/>
                  <a:ext cx="3679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A8483A0-F481-4842-9287-5D4966D7EB5C}"/>
                    </a:ext>
                  </a:extLst>
                </p14:cNvPr>
                <p14:cNvContentPartPr/>
                <p14:nvPr/>
              </p14:nvContentPartPr>
              <p14:xfrm>
                <a:off x="7455571" y="500279"/>
                <a:ext cx="294480" cy="294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A8483A0-F481-4842-9287-5D4966D7EB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46931" y="491279"/>
                  <a:ext cx="3121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A88B565-28E4-4FD9-950C-E963FBE780E0}"/>
                    </a:ext>
                  </a:extLst>
                </p14:cNvPr>
                <p14:cNvContentPartPr/>
                <p14:nvPr/>
              </p14:nvContentPartPr>
              <p14:xfrm>
                <a:off x="7718011" y="588839"/>
                <a:ext cx="159840" cy="189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A88B565-28E4-4FD9-950C-E963FBE780E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09371" y="580199"/>
                  <a:ext cx="177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B31D020-F678-4F88-B7D3-0F045CEC09BD}"/>
                    </a:ext>
                  </a:extLst>
                </p14:cNvPr>
                <p14:cNvContentPartPr/>
                <p14:nvPr/>
              </p14:nvContentPartPr>
              <p14:xfrm>
                <a:off x="7993771" y="524039"/>
                <a:ext cx="182160" cy="504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B31D020-F678-4F88-B7D3-0F045CEC09B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85131" y="515039"/>
                  <a:ext cx="199800" cy="52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ED95940-8994-45D4-8B56-E0409D2BC56F}"/>
              </a:ext>
            </a:extLst>
          </p:cNvPr>
          <p:cNvGrpSpPr/>
          <p:nvPr/>
        </p:nvGrpSpPr>
        <p:grpSpPr>
          <a:xfrm>
            <a:off x="5324011" y="191759"/>
            <a:ext cx="234000" cy="434160"/>
            <a:chOff x="5324011" y="191759"/>
            <a:chExt cx="23400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E419CD97-69A0-4318-9123-D5A49549697D}"/>
                    </a:ext>
                  </a:extLst>
                </p14:cNvPr>
                <p14:cNvContentPartPr/>
                <p14:nvPr/>
              </p14:nvContentPartPr>
              <p14:xfrm>
                <a:off x="5324011" y="255479"/>
                <a:ext cx="153720" cy="1882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E419CD97-69A0-4318-9123-D5A49549697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15011" y="246839"/>
                  <a:ext cx="171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5ADA6C9-1563-44B4-B1A7-35662F176F85}"/>
                    </a:ext>
                  </a:extLst>
                </p14:cNvPr>
                <p14:cNvContentPartPr/>
                <p14:nvPr/>
              </p14:nvContentPartPr>
              <p14:xfrm>
                <a:off x="5504371" y="191759"/>
                <a:ext cx="53640" cy="4341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5ADA6C9-1563-44B4-B1A7-35662F176F8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95731" y="182759"/>
                  <a:ext cx="7128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81FF64-F6FB-4E75-9375-AFE3B4BC03F8}"/>
              </a:ext>
            </a:extLst>
          </p:cNvPr>
          <p:cNvGrpSpPr/>
          <p:nvPr/>
        </p:nvGrpSpPr>
        <p:grpSpPr>
          <a:xfrm>
            <a:off x="5703811" y="228119"/>
            <a:ext cx="53640" cy="204840"/>
            <a:chOff x="5703811" y="228119"/>
            <a:chExt cx="5364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72CE9D0-52F3-46D1-9B75-8444028BA8B0}"/>
                    </a:ext>
                  </a:extLst>
                </p14:cNvPr>
                <p14:cNvContentPartPr/>
                <p14:nvPr/>
              </p14:nvContentPartPr>
              <p14:xfrm>
                <a:off x="5739811" y="235319"/>
                <a:ext cx="2880" cy="244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72CE9D0-52F3-46D1-9B75-8444028BA8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30811" y="226679"/>
                  <a:ext cx="20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EEA861D-EF10-4DC1-8E38-8B46D27F21EB}"/>
                    </a:ext>
                  </a:extLst>
                </p14:cNvPr>
                <p14:cNvContentPartPr/>
                <p14:nvPr/>
              </p14:nvContentPartPr>
              <p14:xfrm>
                <a:off x="5738371" y="374279"/>
                <a:ext cx="19080" cy="586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EEA861D-EF10-4DC1-8E38-8B46D27F21E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29731" y="365279"/>
                  <a:ext cx="36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6E3D66C-A79D-4A52-9E3A-2956DDDF3BEF}"/>
                    </a:ext>
                  </a:extLst>
                </p14:cNvPr>
                <p14:cNvContentPartPr/>
                <p14:nvPr/>
              </p14:nvContentPartPr>
              <p14:xfrm>
                <a:off x="5703811" y="228119"/>
                <a:ext cx="41760" cy="568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6E3D66C-A79D-4A52-9E3A-2956DDDF3BE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95171" y="219119"/>
                  <a:ext cx="59400" cy="7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9546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D6E9B3-B632-4210-A0DD-C8FB3C26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2" y="648393"/>
            <a:ext cx="6114292" cy="40399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CD9B07-2280-495F-970C-B76C4333B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08" y="2394064"/>
            <a:ext cx="6114292" cy="403998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6EA044-36D4-41A5-AD13-8870712EE2AC}"/>
              </a:ext>
            </a:extLst>
          </p:cNvPr>
          <p:cNvGrpSpPr/>
          <p:nvPr/>
        </p:nvGrpSpPr>
        <p:grpSpPr>
          <a:xfrm>
            <a:off x="185138" y="1161196"/>
            <a:ext cx="767160" cy="475200"/>
            <a:chOff x="185138" y="1161196"/>
            <a:chExt cx="76716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9C39699-DB8A-4D41-8AD2-00ADA70227C1}"/>
                    </a:ext>
                  </a:extLst>
                </p14:cNvPr>
                <p14:cNvContentPartPr/>
                <p14:nvPr/>
              </p14:nvContentPartPr>
              <p14:xfrm>
                <a:off x="185138" y="1161196"/>
                <a:ext cx="140760" cy="102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9C39699-DB8A-4D41-8AD2-00ADA70227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6138" y="1152556"/>
                  <a:ext cx="15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9E40198-596D-4CCD-8404-E37B24B1B0D2}"/>
                    </a:ext>
                  </a:extLst>
                </p14:cNvPr>
                <p14:cNvContentPartPr/>
                <p14:nvPr/>
              </p14:nvContentPartPr>
              <p14:xfrm>
                <a:off x="193058" y="1300156"/>
                <a:ext cx="128160" cy="294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9E40198-596D-4CCD-8404-E37B24B1B0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4418" y="1291516"/>
                  <a:ext cx="145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9E228DE-093E-490E-9852-920F5A848326}"/>
                    </a:ext>
                  </a:extLst>
                </p14:cNvPr>
                <p14:cNvContentPartPr/>
                <p14:nvPr/>
              </p14:nvContentPartPr>
              <p14:xfrm>
                <a:off x="369458" y="1218796"/>
                <a:ext cx="96120" cy="141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9E228DE-093E-490E-9852-920F5A8483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0458" y="1209796"/>
                  <a:ext cx="113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820800A-9F31-4D11-8391-86F8BF80A0FE}"/>
                    </a:ext>
                  </a:extLst>
                </p14:cNvPr>
                <p14:cNvContentPartPr/>
                <p14:nvPr/>
              </p14:nvContentPartPr>
              <p14:xfrm>
                <a:off x="481058" y="1166956"/>
                <a:ext cx="204840" cy="3391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820800A-9F31-4D11-8391-86F8BF80A0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2418" y="1158316"/>
                  <a:ext cx="2224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2FA528A-92CA-4C3A-BC0A-EFA2C942CE27}"/>
                    </a:ext>
                  </a:extLst>
                </p14:cNvPr>
                <p14:cNvContentPartPr/>
                <p14:nvPr/>
              </p14:nvContentPartPr>
              <p14:xfrm>
                <a:off x="660698" y="1266316"/>
                <a:ext cx="54000" cy="188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2FA528A-92CA-4C3A-BC0A-EFA2C942CE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058" y="1257676"/>
                  <a:ext cx="71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08C5AA4-007F-44C5-8E23-39E4F498B017}"/>
                    </a:ext>
                  </a:extLst>
                </p14:cNvPr>
                <p14:cNvContentPartPr/>
                <p14:nvPr/>
              </p14:nvContentPartPr>
              <p14:xfrm>
                <a:off x="692018" y="1268836"/>
                <a:ext cx="260280" cy="3675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08C5AA4-007F-44C5-8E23-39E4F498B0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3018" y="1259836"/>
                  <a:ext cx="27792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8B3837D-42C4-41F9-A3DE-54B75B496F7A}"/>
              </a:ext>
            </a:extLst>
          </p:cNvPr>
          <p:cNvGrpSpPr/>
          <p:nvPr/>
        </p:nvGrpSpPr>
        <p:grpSpPr>
          <a:xfrm>
            <a:off x="8125298" y="1805236"/>
            <a:ext cx="1248480" cy="464760"/>
            <a:chOff x="8125298" y="1805236"/>
            <a:chExt cx="124848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02D63C3-2F29-4FF9-BFA7-96109207A950}"/>
                    </a:ext>
                  </a:extLst>
                </p14:cNvPr>
                <p14:cNvContentPartPr/>
                <p14:nvPr/>
              </p14:nvContentPartPr>
              <p14:xfrm>
                <a:off x="8125298" y="1805236"/>
                <a:ext cx="118080" cy="2581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02D63C3-2F29-4FF9-BFA7-96109207A9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16658" y="1796236"/>
                  <a:ext cx="135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757F69C-AD9F-40C7-9624-6259D3C65100}"/>
                    </a:ext>
                  </a:extLst>
                </p14:cNvPr>
                <p14:cNvContentPartPr/>
                <p14:nvPr/>
              </p14:nvContentPartPr>
              <p14:xfrm>
                <a:off x="8168498" y="1906396"/>
                <a:ext cx="233280" cy="176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757F69C-AD9F-40C7-9624-6259D3C651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59858" y="1897756"/>
                  <a:ext cx="250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4A5BE73-348D-457D-93E5-950ECD5C5AD2}"/>
                    </a:ext>
                  </a:extLst>
                </p14:cNvPr>
                <p14:cNvContentPartPr/>
                <p14:nvPr/>
              </p14:nvContentPartPr>
              <p14:xfrm>
                <a:off x="8461898" y="1846276"/>
                <a:ext cx="78840" cy="336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4A5BE73-348D-457D-93E5-950ECD5C5A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53258" y="1837276"/>
                  <a:ext cx="964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FB58A87-BDDD-44B1-B44F-E97CAAB92967}"/>
                    </a:ext>
                  </a:extLst>
                </p14:cNvPr>
                <p14:cNvContentPartPr/>
                <p14:nvPr/>
              </p14:nvContentPartPr>
              <p14:xfrm>
                <a:off x="8626418" y="1846996"/>
                <a:ext cx="38520" cy="171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FB58A87-BDDD-44B1-B44F-E97CAAB929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17418" y="1837996"/>
                  <a:ext cx="56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BBF5BAD-F040-4A94-BE13-EE0258A96E84}"/>
                    </a:ext>
                  </a:extLst>
                </p14:cNvPr>
                <p14:cNvContentPartPr/>
                <p14:nvPr/>
              </p14:nvContentPartPr>
              <p14:xfrm>
                <a:off x="8696618" y="1839076"/>
                <a:ext cx="254520" cy="351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BBF5BAD-F040-4A94-BE13-EE0258A96E8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87618" y="1830436"/>
                  <a:ext cx="2721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474ADBF-A74B-426E-BAD7-C97ED873DCC9}"/>
                    </a:ext>
                  </a:extLst>
                </p14:cNvPr>
                <p14:cNvContentPartPr/>
                <p14:nvPr/>
              </p14:nvContentPartPr>
              <p14:xfrm>
                <a:off x="9002258" y="1911436"/>
                <a:ext cx="88560" cy="190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474ADBF-A74B-426E-BAD7-C97ED873DC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93618" y="1902796"/>
                  <a:ext cx="106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ED231D4-E720-4F9D-98CA-94CF78E6F819}"/>
                    </a:ext>
                  </a:extLst>
                </p14:cNvPr>
                <p14:cNvContentPartPr/>
                <p14:nvPr/>
              </p14:nvContentPartPr>
              <p14:xfrm>
                <a:off x="9096938" y="2086756"/>
                <a:ext cx="38520" cy="216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ED231D4-E720-4F9D-98CA-94CF78E6F8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88298" y="2077756"/>
                  <a:ext cx="56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B5F10FC-8443-42B8-886A-6D51A62AEB37}"/>
                    </a:ext>
                  </a:extLst>
                </p14:cNvPr>
                <p14:cNvContentPartPr/>
                <p14:nvPr/>
              </p14:nvContentPartPr>
              <p14:xfrm>
                <a:off x="9133298" y="1922956"/>
                <a:ext cx="132480" cy="1947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B5F10FC-8443-42B8-886A-6D51A62AEB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24298" y="1913956"/>
                  <a:ext cx="150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9D285A3-2246-4442-BEA3-802FB4218328}"/>
                    </a:ext>
                  </a:extLst>
                </p14:cNvPr>
                <p14:cNvContentPartPr/>
                <p14:nvPr/>
              </p14:nvContentPartPr>
              <p14:xfrm>
                <a:off x="9270098" y="1925836"/>
                <a:ext cx="103680" cy="344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9D285A3-2246-4442-BEA3-802FB421832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61458" y="1917196"/>
                  <a:ext cx="121320" cy="361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9930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B5D70A-5D28-4C9B-BEFE-CB3370E59F82}"/>
              </a:ext>
            </a:extLst>
          </p:cNvPr>
          <p:cNvSpPr txBox="1"/>
          <p:nvPr/>
        </p:nvSpPr>
        <p:spPr>
          <a:xfrm>
            <a:off x="1204404" y="474345"/>
            <a:ext cx="97831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dirty="0" err="1"/>
              <a:t>menu.jsp</a:t>
            </a:r>
            <a:r>
              <a:rPr lang="ko-KR" altLang="en-US" dirty="0"/>
              <a:t>에서 </a:t>
            </a:r>
            <a:r>
              <a:rPr lang="en-US" altLang="ko-KR" dirty="0"/>
              <a:t>KNU </a:t>
            </a:r>
            <a:r>
              <a:rPr lang="ko-KR" altLang="en-US" dirty="0"/>
              <a:t>타이틀 삽입</a:t>
            </a:r>
            <a:br>
              <a:rPr lang="en-US" altLang="ko-KR" dirty="0"/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 dirty="0">
                <a:latin typeface="Consolas" panose="020B0609020204030204" pitchFamily="49" charset="0"/>
              </a:rPr>
              <a:t>class</a:t>
            </a:r>
            <a:r>
              <a:rPr lang="ko-KR" altLang="en-US" sz="1800" dirty="0">
                <a:latin typeface="Consolas" panose="020B0609020204030204" pitchFamily="49" charset="0"/>
              </a:rPr>
              <a:t>에 </a:t>
            </a:r>
            <a:r>
              <a:rPr lang="en-US" altLang="ko-KR" sz="1800" dirty="0">
                <a:latin typeface="Consolas" panose="020B0609020204030204" pitchFamily="49" charset="0"/>
              </a:rPr>
              <a:t>bottom-header-box </a:t>
            </a:r>
            <a:r>
              <a:rPr lang="ko-KR" altLang="en-US" sz="1800" dirty="0">
                <a:latin typeface="Consolas" panose="020B0609020204030204" pitchFamily="49" charset="0"/>
              </a:rPr>
              <a:t>추가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 dirty="0">
                <a:latin typeface="Consolas" panose="020B0609020204030204" pitchFamily="49" charset="0"/>
              </a:rPr>
              <a:t>_res\</a:t>
            </a:r>
            <a:r>
              <a:rPr lang="en-US" altLang="ko-KR" sz="1800" dirty="0" err="1">
                <a:latin typeface="Consolas" panose="020B0609020204030204" pitchFamily="49" charset="0"/>
              </a:rPr>
              <a:t>knu</a:t>
            </a:r>
            <a:r>
              <a:rPr lang="en-US" altLang="ko-KR" sz="1800" dirty="0">
                <a:latin typeface="Consolas" panose="020B0609020204030204" pitchFamily="49" charset="0"/>
              </a:rPr>
              <a:t>\</a:t>
            </a:r>
            <a:r>
              <a:rPr lang="en-US" altLang="ko-KR" sz="1800" dirty="0" err="1">
                <a:latin typeface="Consolas" panose="020B0609020204030204" pitchFamily="49" charset="0"/>
              </a:rPr>
              <a:t>aisw</a:t>
            </a:r>
            <a:r>
              <a:rPr lang="en-US" altLang="ko-KR" sz="1800" dirty="0">
                <a:latin typeface="Consolas" panose="020B0609020204030204" pitchFamily="49" charset="0"/>
              </a:rPr>
              <a:t>\</a:t>
            </a:r>
            <a:r>
              <a:rPr lang="en-US" altLang="ko-KR" sz="1800" dirty="0" err="1">
                <a:latin typeface="Consolas" panose="020B0609020204030204" pitchFamily="49" charset="0"/>
              </a:rPr>
              <a:t>css</a:t>
            </a:r>
            <a:r>
              <a:rPr lang="en-US" altLang="ko-KR" sz="1800" dirty="0">
                <a:latin typeface="Consolas" panose="020B0609020204030204" pitchFamily="49" charset="0"/>
              </a:rPr>
              <a:t>\header.content7cd5.css </a:t>
            </a:r>
            <a:r>
              <a:rPr lang="ko-KR" altLang="en-US" sz="1800" dirty="0">
                <a:latin typeface="Consolas" panose="020B0609020204030204" pitchFamily="49" charset="0"/>
              </a:rPr>
              <a:t>파일에 </a:t>
            </a:r>
            <a:r>
              <a:rPr lang="en-US" altLang="ko-KR" sz="1800" dirty="0">
                <a:latin typeface="Consolas" panose="020B0609020204030204" pitchFamily="49" charset="0"/>
              </a:rPr>
              <a:t>bottom-header-box </a:t>
            </a:r>
            <a:r>
              <a:rPr lang="ko-KR" altLang="en-US" sz="1800" dirty="0">
                <a:latin typeface="Consolas" panose="020B0609020204030204" pitchFamily="49" charset="0"/>
              </a:rPr>
              <a:t>정의되어 있는 것을 이용함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b="0" strike="noStrike" dirty="0">
                <a:effectLst/>
                <a:latin typeface="Arial" panose="020B0604020202020204" pitchFamily="34" charset="0"/>
              </a:rPr>
              <a:t>첫번째 라인에 </a:t>
            </a:r>
            <a:r>
              <a:rPr lang="fr-FR" altLang="ko-KR" sz="1800" dirty="0">
                <a:latin typeface="Consolas" panose="020B0609020204030204" pitchFamily="49" charset="0"/>
              </a:rPr>
              <a:t>&lt;%@ page language="java" pageEncoding="UTF-8"%&gt;</a:t>
            </a:r>
            <a:r>
              <a:rPr lang="ko-KR" altLang="en-US" sz="1800" dirty="0">
                <a:latin typeface="Consolas" panose="020B0609020204030204" pitchFamily="49" charset="0"/>
              </a:rPr>
              <a:t>추가함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latin typeface="Consolas" panose="020B0609020204030204" pitchFamily="49" charset="0"/>
              </a:rPr>
              <a:t>contentType</a:t>
            </a:r>
            <a:r>
              <a:rPr lang="en-US" altLang="ko-KR" sz="1800" dirty="0">
                <a:latin typeface="Consolas" panose="020B0609020204030204" pitchFamily="49" charset="0"/>
              </a:rPr>
              <a:t>="text/html; charset=UTF-8"</a:t>
            </a:r>
            <a:r>
              <a:rPr lang="ko-KR" altLang="en-US" sz="1800" dirty="0">
                <a:latin typeface="Consolas" panose="020B0609020204030204" pitchFamily="49" charset="0"/>
              </a:rPr>
              <a:t>를 삭제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342900" indent="-342900" algn="l">
              <a:buAutoNum type="arabicPeriod"/>
            </a:pPr>
            <a:r>
              <a:rPr lang="en-US" altLang="ko-KR" dirty="0" err="1"/>
              <a:t>menu.jsp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 dirty="0">
                <a:latin typeface="Consolas" panose="020B0609020204030204" pitchFamily="49" charset="0"/>
              </a:rPr>
              <a:t>class</a:t>
            </a:r>
            <a:r>
              <a:rPr lang="ko-KR" altLang="en-US" sz="1800" dirty="0">
                <a:latin typeface="Consolas" panose="020B0609020204030204" pitchFamily="49" charset="0"/>
              </a:rPr>
              <a:t>에 </a:t>
            </a:r>
            <a:r>
              <a:rPr lang="en-US" altLang="ko-KR" sz="1800" dirty="0">
                <a:latin typeface="Consolas" panose="020B0609020204030204" pitchFamily="49" charset="0"/>
              </a:rPr>
              <a:t>dropdown-content </a:t>
            </a:r>
            <a:r>
              <a:rPr lang="ko-KR" altLang="en-US" sz="1800" dirty="0">
                <a:latin typeface="Consolas" panose="020B0609020204030204" pitchFamily="49" charset="0"/>
              </a:rPr>
              <a:t>추가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 dirty="0">
                <a:latin typeface="Consolas" panose="020B0609020204030204" pitchFamily="49" charset="0"/>
              </a:rPr>
              <a:t>class</a:t>
            </a:r>
            <a:r>
              <a:rPr lang="ko-KR" altLang="en-US" sz="1800" dirty="0">
                <a:latin typeface="Consolas" panose="020B0609020204030204" pitchFamily="49" charset="0"/>
              </a:rPr>
              <a:t>에 </a:t>
            </a:r>
            <a:r>
              <a:rPr lang="en-US" altLang="ko-KR" sz="1800" dirty="0">
                <a:latin typeface="Consolas" panose="020B0609020204030204" pitchFamily="49" charset="0"/>
              </a:rPr>
              <a:t>active </a:t>
            </a:r>
            <a:r>
              <a:rPr lang="ko-KR" altLang="en-US" sz="1800" dirty="0">
                <a:latin typeface="Consolas" panose="020B0609020204030204" pitchFamily="49" charset="0"/>
              </a:rPr>
              <a:t>추가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 </a:t>
            </a:r>
            <a:r>
              <a:rPr lang="en-US" altLang="ko-KR" sz="1800" dirty="0">
                <a:latin typeface="Consolas" panose="020B0609020204030204" pitchFamily="49" charset="0"/>
              </a:rPr>
              <a:t>_res\</a:t>
            </a:r>
            <a:r>
              <a:rPr lang="en-US" altLang="ko-KR" sz="1800" dirty="0" err="1">
                <a:latin typeface="Consolas" panose="020B0609020204030204" pitchFamily="49" charset="0"/>
              </a:rPr>
              <a:t>knu</a:t>
            </a:r>
            <a:r>
              <a:rPr lang="en-US" altLang="ko-KR" sz="1800" dirty="0">
                <a:latin typeface="Consolas" panose="020B0609020204030204" pitchFamily="49" charset="0"/>
              </a:rPr>
              <a:t>\</a:t>
            </a:r>
            <a:r>
              <a:rPr lang="en-US" altLang="ko-KR" sz="1800" dirty="0" err="1">
                <a:latin typeface="Consolas" panose="020B0609020204030204" pitchFamily="49" charset="0"/>
              </a:rPr>
              <a:t>aisw</a:t>
            </a:r>
            <a:r>
              <a:rPr lang="en-US" altLang="ko-KR" sz="1800" dirty="0">
                <a:latin typeface="Consolas" panose="020B0609020204030204" pitchFamily="49" charset="0"/>
              </a:rPr>
              <a:t>\</a:t>
            </a:r>
            <a:r>
              <a:rPr lang="en-US" altLang="ko-KR" sz="1800" dirty="0" err="1">
                <a:latin typeface="Consolas" panose="020B0609020204030204" pitchFamily="49" charset="0"/>
              </a:rPr>
              <a:t>css</a:t>
            </a:r>
            <a:r>
              <a:rPr lang="en-US" altLang="ko-KR" sz="1800" dirty="0">
                <a:latin typeface="Consolas" panose="020B0609020204030204" pitchFamily="49" charset="0"/>
              </a:rPr>
              <a:t>\header.content7cd5.css </a:t>
            </a:r>
            <a:r>
              <a:rPr lang="ko-KR" altLang="en-US" sz="1800" dirty="0">
                <a:latin typeface="Consolas" panose="020B0609020204030204" pitchFamily="49" charset="0"/>
              </a:rPr>
              <a:t>파일에 다음 내용 추가</a:t>
            </a:r>
            <a:endParaRPr lang="en-US" altLang="ko-KR" dirty="0">
              <a:latin typeface="Consolas" panose="020B0609020204030204" pitchFamily="49" charset="0"/>
            </a:endParaRPr>
          </a:p>
          <a:p>
            <a:pPr algn="l"/>
            <a:endParaRPr lang="en-US" altLang="ko-KR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/* </a:t>
            </a:r>
            <a:r>
              <a:rPr lang="ko-KR" altLang="en-US" sz="1800" dirty="0">
                <a:latin typeface="Consolas" panose="020B0609020204030204" pitchFamily="49" charset="0"/>
              </a:rPr>
              <a:t>아래쪽 추가함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latin typeface="Consolas" panose="020B0609020204030204" pitchFamily="49" charset="0"/>
              </a:rPr>
              <a:t>마우스 이동시 오렌지색 박스로 변경 *</a:t>
            </a:r>
            <a:r>
              <a:rPr lang="en-US" altLang="ko-KR" sz="1800" dirty="0"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800" b="1" dirty="0">
                <a:latin typeface="Consolas" panose="020B0609020204030204" pitchFamily="49" charset="0"/>
              </a:rPr>
              <a:t>nav ul {</a:t>
            </a: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  width: 100%;</a:t>
            </a: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  list-style-type: none;</a:t>
            </a:r>
          </a:p>
          <a:p>
            <a:pPr algn="l"/>
            <a:r>
              <a:rPr lang="en-US" altLang="ko-KR" dirty="0">
                <a:latin typeface="Consolas" panose="020B0609020204030204" pitchFamily="49" charset="0"/>
              </a:rPr>
              <a:t>  </a:t>
            </a:r>
            <a:r>
              <a:rPr lang="en-US" altLang="ko-KR" sz="1800" dirty="0">
                <a:latin typeface="Consolas" panose="020B0609020204030204" pitchFamily="49" charset="0"/>
              </a:rPr>
              <a:t>margin: 0;</a:t>
            </a: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  padding: 0;</a:t>
            </a: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}</a:t>
            </a:r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.dropdown-content </a:t>
            </a:r>
            <a:r>
              <a:rPr lang="en-US" altLang="ko-KR" sz="1800" b="1" dirty="0">
                <a:latin typeface="Consolas" panose="020B0609020204030204" pitchFamily="49" charset="0"/>
              </a:rPr>
              <a:t>a:hover {</a:t>
            </a: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  background-color: </a:t>
            </a:r>
            <a:r>
              <a:rPr lang="en-US" altLang="ko-KR" sz="1800" dirty="0" err="1">
                <a:latin typeface="Consolas" panose="020B0609020204030204" pitchFamily="49" charset="0"/>
              </a:rPr>
              <a:t>darkorange</a:t>
            </a:r>
            <a:r>
              <a:rPr lang="en-US" altLang="ko-KR" sz="1800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652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B5D70A-5D28-4C9B-BEFE-CB3370E59F82}"/>
              </a:ext>
            </a:extLst>
          </p:cNvPr>
          <p:cNvSpPr txBox="1"/>
          <p:nvPr/>
        </p:nvSpPr>
        <p:spPr>
          <a:xfrm>
            <a:off x="1340528" y="497150"/>
            <a:ext cx="9783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Consolas" panose="020B0609020204030204" pitchFamily="49" charset="0"/>
              </a:rPr>
              <a:t>l</a:t>
            </a:r>
            <a:r>
              <a:rPr lang="en-US" altLang="ko-KR" sz="1800" dirty="0">
                <a:latin typeface="Consolas" panose="020B0609020204030204" pitchFamily="49" charset="0"/>
              </a:rPr>
              <a:t>ink.txt</a:t>
            </a:r>
            <a:r>
              <a:rPr lang="ko-KR" altLang="en-US" sz="1800" dirty="0">
                <a:latin typeface="Consolas" panose="020B0609020204030204" pitchFamily="49" charset="0"/>
              </a:rPr>
              <a:t> 생성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en-US" altLang="ko-KR" dirty="0">
                <a:latin typeface="Consolas" panose="020B0609020204030204" pitchFamily="49" charset="0"/>
              </a:rPr>
              <a:t>link,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script</a:t>
            </a:r>
            <a:r>
              <a:rPr lang="ko-KR" altLang="en-US" dirty="0">
                <a:latin typeface="Consolas" panose="020B0609020204030204" pitchFamily="49" charset="0"/>
              </a:rPr>
              <a:t> 파일을 추가함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b="0" strike="noStrike" dirty="0">
                <a:effectLst/>
                <a:latin typeface="Arial" panose="020B0604020202020204" pitchFamily="34" charset="0"/>
              </a:rPr>
              <a:t>다음 </a:t>
            </a: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strike="noStrike" dirty="0">
                <a:effectLst/>
                <a:latin typeface="Arial" panose="020B0604020202020204" pitchFamily="34" charset="0"/>
              </a:rPr>
              <a:t>라인을 첫 라인에 추가함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&lt;meta name="viewport" content="width=device-width, initial-scale=1, shrink-to-fit=no"&gt; 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&lt;link </a:t>
            </a:r>
            <a:r>
              <a:rPr lang="en-US" altLang="ko-KR" sz="1800" dirty="0" err="1">
                <a:latin typeface="Consolas" panose="020B0609020204030204" pitchFamily="49" charset="0"/>
              </a:rPr>
              <a:t>rel</a:t>
            </a:r>
            <a:r>
              <a:rPr lang="en-US" altLang="ko-KR" sz="1800" dirty="0">
                <a:latin typeface="Consolas" panose="020B0609020204030204" pitchFamily="49" charset="0"/>
              </a:rPr>
              <a:t>="stylesheet" </a:t>
            </a:r>
            <a:r>
              <a:rPr lang="en-US" altLang="ko-KR" sz="1800" dirty="0" err="1">
                <a:latin typeface="Consolas" panose="020B0609020204030204" pitchFamily="49" charset="0"/>
              </a:rPr>
              <a:t>href</a:t>
            </a:r>
            <a:r>
              <a:rPr lang="en-US" altLang="ko-KR" sz="1800" dirty="0">
                <a:latin typeface="Consolas" panose="020B0609020204030204" pitchFamily="49" charset="0"/>
              </a:rPr>
              <a:t>="/</a:t>
            </a:r>
            <a:r>
              <a:rPr lang="en-US" altLang="ko-KR" sz="1800" dirty="0" err="1">
                <a:latin typeface="Consolas" panose="020B0609020204030204" pitchFamily="49" charset="0"/>
              </a:rPr>
              <a:t>JspProject</a:t>
            </a:r>
            <a:r>
              <a:rPr lang="en-US" altLang="ko-KR" sz="1800" dirty="0">
                <a:latin typeface="Consolas" panose="020B0609020204030204" pitchFamily="49" charset="0"/>
              </a:rPr>
              <a:t>/project/bootstrap-4.6.0-dist/</a:t>
            </a:r>
            <a:r>
              <a:rPr lang="en-US" altLang="ko-KR" sz="1800" dirty="0" err="1">
                <a:latin typeface="Consolas" panose="020B0609020204030204" pitchFamily="49" charset="0"/>
              </a:rPr>
              <a:t>css</a:t>
            </a:r>
            <a:r>
              <a:rPr lang="en-US" altLang="ko-KR" sz="1800" dirty="0">
                <a:latin typeface="Consolas" panose="020B0609020204030204" pitchFamily="49" charset="0"/>
              </a:rPr>
              <a:t>/bootstrap.min.css"&gt;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 dirty="0">
                <a:latin typeface="Consolas" panose="020B0609020204030204" pitchFamily="49" charset="0"/>
              </a:rPr>
              <a:t>&lt;%@ include file="link.txt"%&gt;</a:t>
            </a:r>
            <a:r>
              <a:rPr lang="ko-KR" altLang="en-US" sz="1800" dirty="0">
                <a:latin typeface="Consolas" panose="020B0609020204030204" pitchFamily="49" charset="0"/>
              </a:rPr>
              <a:t>으로 연결함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latin typeface="Consolas" panose="020B0609020204030204" pitchFamily="49" charset="0"/>
              </a:rPr>
              <a:t>footer.jsp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생성함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b="0" strike="noStrike" dirty="0">
                <a:effectLst/>
                <a:latin typeface="Arial" panose="020B0604020202020204" pitchFamily="34" charset="0"/>
              </a:rPr>
              <a:t>첫번째 라인에 </a:t>
            </a: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&lt;</a:t>
            </a:r>
            <a:r>
              <a:rPr lang="en-US" altLang="ko-KR" sz="1800" b="0" strike="noStrike" dirty="0" err="1">
                <a:effectLst/>
                <a:latin typeface="Arial" panose="020B0604020202020204" pitchFamily="34" charset="0"/>
              </a:rPr>
              <a:t>br</a:t>
            </a: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&gt; </a:t>
            </a:r>
            <a:r>
              <a:rPr lang="fr-FR" altLang="ko-KR" sz="1800" dirty="0">
                <a:latin typeface="Consolas" panose="020B0609020204030204" pitchFamily="49" charset="0"/>
              </a:rPr>
              <a:t>&lt;%@ page language="java" pageEncoding="UTF-8"%&gt;</a:t>
            </a:r>
            <a:r>
              <a:rPr lang="ko-KR" altLang="en-US" sz="1800" dirty="0">
                <a:latin typeface="Consolas" panose="020B0609020204030204" pitchFamily="49" charset="0"/>
              </a:rPr>
              <a:t>추가함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latin typeface="Consolas" panose="020B0609020204030204" pitchFamily="49" charset="0"/>
              </a:rPr>
              <a:t>contentType</a:t>
            </a:r>
            <a:r>
              <a:rPr lang="en-US" altLang="ko-KR" sz="1800" dirty="0">
                <a:latin typeface="Consolas" panose="020B0609020204030204" pitchFamily="49" charset="0"/>
              </a:rPr>
              <a:t>="text/html; charset=UTF-8"</a:t>
            </a:r>
            <a:r>
              <a:rPr lang="ko-KR" altLang="en-US" sz="1800" dirty="0">
                <a:latin typeface="Consolas" panose="020B0609020204030204" pitchFamily="49" charset="0"/>
              </a:rPr>
              <a:t>를 삭제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en-US" altLang="ko-KR" dirty="0" err="1">
                <a:latin typeface="Consolas" panose="020B0609020204030204" pitchFamily="49" charset="0"/>
              </a:rPr>
              <a:t>footer.jsp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제일 아래쪽에 다음 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라인 추가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&lt;script </a:t>
            </a:r>
            <a:r>
              <a:rPr lang="en-US" altLang="ko-KR" sz="1800" dirty="0" err="1">
                <a:latin typeface="Consolas" panose="020B0609020204030204" pitchFamily="49" charset="0"/>
              </a:rPr>
              <a:t>src</a:t>
            </a:r>
            <a:r>
              <a:rPr lang="en-US" altLang="ko-KR" sz="1800" dirty="0">
                <a:latin typeface="Consolas" panose="020B0609020204030204" pitchFamily="49" charset="0"/>
              </a:rPr>
              <a:t>=" ="/</a:t>
            </a:r>
            <a:r>
              <a:rPr lang="en-US" altLang="ko-KR" sz="1800" dirty="0" err="1">
                <a:latin typeface="Consolas" panose="020B0609020204030204" pitchFamily="49" charset="0"/>
              </a:rPr>
              <a:t>JspProject</a:t>
            </a:r>
            <a:r>
              <a:rPr lang="en-US" altLang="ko-KR" sz="1800" dirty="0">
                <a:latin typeface="Consolas" panose="020B0609020204030204" pitchFamily="49" charset="0"/>
              </a:rPr>
              <a:t>/project/bootstrap-4.6.0-dist/</a:t>
            </a:r>
            <a:r>
              <a:rPr lang="en-US" altLang="ko-KR" sz="1800" dirty="0" err="1">
                <a:latin typeface="Consolas" panose="020B0609020204030204" pitchFamily="49" charset="0"/>
              </a:rPr>
              <a:t>jquery</a:t>
            </a:r>
            <a:r>
              <a:rPr lang="en-US" altLang="ko-KR" sz="1800" dirty="0">
                <a:latin typeface="Consolas" panose="020B0609020204030204" pitchFamily="49" charset="0"/>
              </a:rPr>
              <a:t>/jquery-3.5.1.js"&gt;&lt;/script&gt;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&lt;script </a:t>
            </a:r>
            <a:r>
              <a:rPr lang="en-US" altLang="ko-KR" sz="1800" dirty="0" err="1">
                <a:latin typeface="Consolas" panose="020B0609020204030204" pitchFamily="49" charset="0"/>
              </a:rPr>
              <a:t>src</a:t>
            </a:r>
            <a:r>
              <a:rPr lang="en-US" altLang="ko-KR" sz="1800" dirty="0">
                <a:latin typeface="Consolas" panose="020B0609020204030204" pitchFamily="49" charset="0"/>
              </a:rPr>
              <a:t>=" ="/</a:t>
            </a:r>
            <a:r>
              <a:rPr lang="en-US" altLang="ko-KR" sz="1800" dirty="0" err="1">
                <a:latin typeface="Consolas" panose="020B0609020204030204" pitchFamily="49" charset="0"/>
              </a:rPr>
              <a:t>JspProject</a:t>
            </a:r>
            <a:r>
              <a:rPr lang="en-US" altLang="ko-KR" sz="1800" dirty="0">
                <a:latin typeface="Consolas" panose="020B0609020204030204" pitchFamily="49" charset="0"/>
              </a:rPr>
              <a:t>/project/bootstrap-4.6.0-dist/</a:t>
            </a:r>
            <a:r>
              <a:rPr lang="en-US" altLang="ko-KR" sz="1800" dirty="0" err="1">
                <a:latin typeface="Consolas" panose="020B0609020204030204" pitchFamily="49" charset="0"/>
              </a:rPr>
              <a:t>js</a:t>
            </a:r>
            <a:r>
              <a:rPr lang="en-US" altLang="ko-KR" sz="1800" dirty="0">
                <a:latin typeface="Consolas" panose="020B0609020204030204" pitchFamily="49" charset="0"/>
              </a:rPr>
              <a:t>/bootstrap.bundle.min.js"&gt;&lt;/script&gt;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 dirty="0">
                <a:latin typeface="Consolas" panose="020B0609020204030204" pitchFamily="49" charset="0"/>
              </a:rPr>
              <a:t>&lt;%@ include file="</a:t>
            </a:r>
            <a:r>
              <a:rPr lang="en-US" altLang="ko-KR" dirty="0" err="1">
                <a:latin typeface="Consolas" panose="020B0609020204030204" pitchFamily="49" charset="0"/>
              </a:rPr>
              <a:t>footer.jsp</a:t>
            </a:r>
            <a:r>
              <a:rPr lang="en-US" altLang="ko-KR" sz="1800" dirty="0">
                <a:latin typeface="Consolas" panose="020B0609020204030204" pitchFamily="49" charset="0"/>
              </a:rPr>
              <a:t>"%&gt;</a:t>
            </a:r>
            <a:r>
              <a:rPr lang="ko-KR" altLang="en-US" sz="1800" dirty="0">
                <a:latin typeface="Consolas" panose="020B0609020204030204" pitchFamily="49" charset="0"/>
              </a:rPr>
              <a:t>으로 연결함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endParaRPr lang="ko-KR" altLang="en-US" sz="1800" dirty="0"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2271FF-1FCB-4106-81D1-A1DF2B722192}"/>
              </a:ext>
            </a:extLst>
          </p:cNvPr>
          <p:cNvGrpSpPr/>
          <p:nvPr/>
        </p:nvGrpSpPr>
        <p:grpSpPr>
          <a:xfrm>
            <a:off x="213451" y="3850779"/>
            <a:ext cx="1479600" cy="1059120"/>
            <a:chOff x="213451" y="4376759"/>
            <a:chExt cx="1479600" cy="10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0963B8E-C112-4E25-A5C5-ADA971B341DD}"/>
                    </a:ext>
                  </a:extLst>
                </p14:cNvPr>
                <p14:cNvContentPartPr/>
                <p14:nvPr/>
              </p14:nvContentPartPr>
              <p14:xfrm>
                <a:off x="1469131" y="4376759"/>
                <a:ext cx="223920" cy="10591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0963B8E-C112-4E25-A5C5-ADA971B341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60491" y="4368119"/>
                  <a:ext cx="241560" cy="10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75DBAE93-24FE-4579-B57F-845A3BD70F3F}"/>
                    </a:ext>
                  </a:extLst>
                </p14:cNvPr>
                <p14:cNvContentPartPr/>
                <p14:nvPr/>
              </p14:nvContentPartPr>
              <p14:xfrm>
                <a:off x="213451" y="4630919"/>
                <a:ext cx="124560" cy="3477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75DBAE93-24FE-4579-B57F-845A3BD70F3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451" y="4621919"/>
                  <a:ext cx="1422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44AA21F-B32A-4F3C-BA20-3C03E7348734}"/>
                    </a:ext>
                  </a:extLst>
                </p14:cNvPr>
                <p14:cNvContentPartPr/>
                <p14:nvPr/>
              </p14:nvContentPartPr>
              <p14:xfrm>
                <a:off x="346291" y="4853759"/>
                <a:ext cx="235080" cy="134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44AA21F-B32A-4F3C-BA20-3C03E7348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7651" y="4844759"/>
                  <a:ext cx="252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ED178BA-609C-459C-AA2F-1FB2ED50EC2E}"/>
                    </a:ext>
                  </a:extLst>
                </p14:cNvPr>
                <p14:cNvContentPartPr/>
                <p14:nvPr/>
              </p14:nvContentPartPr>
              <p14:xfrm>
                <a:off x="623491" y="4635239"/>
                <a:ext cx="37800" cy="370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ED178BA-609C-459C-AA2F-1FB2ED50EC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4491" y="4626239"/>
                  <a:ext cx="554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62ABE73-F3B2-46C3-8C61-BEBB64F0003E}"/>
                    </a:ext>
                  </a:extLst>
                </p14:cNvPr>
                <p14:cNvContentPartPr/>
                <p14:nvPr/>
              </p14:nvContentPartPr>
              <p14:xfrm>
                <a:off x="577411" y="4751879"/>
                <a:ext cx="124560" cy="36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62ABE73-F3B2-46C3-8C61-BEBB64F000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8411" y="4743239"/>
                  <a:ext cx="142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8DBDA66-0A6F-455B-B8D1-91CF73090E09}"/>
                    </a:ext>
                  </a:extLst>
                </p14:cNvPr>
                <p14:cNvContentPartPr/>
                <p14:nvPr/>
              </p14:nvContentPartPr>
              <p14:xfrm>
                <a:off x="664531" y="4767359"/>
                <a:ext cx="187920" cy="232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8DBDA66-0A6F-455B-B8D1-91CF73090E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5531" y="4758359"/>
                  <a:ext cx="205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EF45A4A-E77F-4EA3-A69B-46505E1087D8}"/>
                    </a:ext>
                  </a:extLst>
                </p14:cNvPr>
                <p14:cNvContentPartPr/>
                <p14:nvPr/>
              </p14:nvContentPartPr>
              <p14:xfrm>
                <a:off x="767851" y="4824599"/>
                <a:ext cx="198000" cy="25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EF45A4A-E77F-4EA3-A69B-46505E1087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8851" y="4815959"/>
                  <a:ext cx="215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1DE20BA-B579-4DAA-B930-FD2A6524FC90}"/>
                    </a:ext>
                  </a:extLst>
                </p14:cNvPr>
                <p14:cNvContentPartPr/>
                <p14:nvPr/>
              </p14:nvContentPartPr>
              <p14:xfrm>
                <a:off x="865771" y="4692479"/>
                <a:ext cx="137160" cy="319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1DE20BA-B579-4DAA-B930-FD2A6524FC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6771" y="4683839"/>
                  <a:ext cx="154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39F9EF3-FA78-4FFF-B5C3-E94C8F81C6F5}"/>
                    </a:ext>
                  </a:extLst>
                </p14:cNvPr>
                <p14:cNvContentPartPr/>
                <p14:nvPr/>
              </p14:nvContentPartPr>
              <p14:xfrm>
                <a:off x="955771" y="4851599"/>
                <a:ext cx="332280" cy="443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39F9EF3-FA78-4FFF-B5C3-E94C8F81C6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6771" y="4842599"/>
                  <a:ext cx="349920" cy="46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2439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B5D70A-5D28-4C9B-BEFE-CB3370E59F82}"/>
              </a:ext>
            </a:extLst>
          </p:cNvPr>
          <p:cNvSpPr txBox="1"/>
          <p:nvPr/>
        </p:nvSpPr>
        <p:spPr>
          <a:xfrm>
            <a:off x="1340528" y="497150"/>
            <a:ext cx="9783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dirty="0" err="1">
                <a:latin typeface="Consolas" panose="020B0609020204030204" pitchFamily="49" charset="0"/>
              </a:rPr>
              <a:t>board.jsp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새로 생성함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b="0" strike="noStrike" dirty="0">
                <a:effectLst/>
                <a:latin typeface="Consolas" panose="020B0609020204030204" pitchFamily="49" charset="0"/>
              </a:rPr>
              <a:t>공지사항의 테이블은 </a:t>
            </a:r>
            <a:r>
              <a:rPr lang="en-US" altLang="ko-KR" sz="1800" b="0" strike="noStrike" dirty="0">
                <a:effectLst/>
                <a:latin typeface="Consolas" panose="020B0609020204030204" pitchFamily="49" charset="0"/>
              </a:rPr>
              <a:t>freeboard</a:t>
            </a:r>
            <a:r>
              <a:rPr lang="ko-KR" altLang="en-US" sz="1800" b="0" strike="noStrike" dirty="0">
                <a:effectLst/>
                <a:latin typeface="Consolas" panose="020B0609020204030204" pitchFamily="49" charset="0"/>
              </a:rPr>
              <a:t>로 설정</a:t>
            </a:r>
            <a:br>
              <a:rPr lang="en-US" altLang="ko-KR" sz="1800" b="0" strike="noStrike" dirty="0">
                <a:effectLst/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b="0" strike="noStrike" dirty="0">
                <a:effectLst/>
                <a:latin typeface="Consolas" panose="020B0609020204030204" pitchFamily="49" charset="0"/>
              </a:rPr>
              <a:t>갤러리의 테이블은 </a:t>
            </a:r>
            <a:r>
              <a:rPr lang="en-US" altLang="ko-KR" sz="1800" b="0" strike="noStrike" dirty="0">
                <a:effectLst/>
                <a:latin typeface="Consolas" panose="020B0609020204030204" pitchFamily="49" charset="0"/>
              </a:rPr>
              <a:t>gallery</a:t>
            </a:r>
            <a:r>
              <a:rPr lang="ko-KR" altLang="en-US" sz="1800" b="0" strike="noStrike" dirty="0">
                <a:effectLst/>
                <a:latin typeface="Consolas" panose="020B0609020204030204" pitchFamily="49" charset="0"/>
              </a:rPr>
              <a:t>로 설정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b="0" strike="noStrike" dirty="0">
                <a:effectLst/>
                <a:latin typeface="Arial" panose="020B0604020202020204" pitchFamily="34" charset="0"/>
              </a:rPr>
              <a:t>서식자료실의 </a:t>
            </a:r>
            <a:r>
              <a:rPr lang="ko-KR" altLang="en-US" sz="1800" b="0" strike="noStrike" dirty="0">
                <a:effectLst/>
                <a:latin typeface="Consolas" panose="020B0609020204030204" pitchFamily="49" charset="0"/>
              </a:rPr>
              <a:t>테이블은 </a:t>
            </a:r>
            <a:r>
              <a:rPr lang="en-US" altLang="ko-KR" sz="1800" b="0" strike="noStrike" dirty="0" err="1">
                <a:effectLst/>
                <a:latin typeface="Consolas" panose="020B0609020204030204" pitchFamily="49" charset="0"/>
              </a:rPr>
              <a:t>dataroom</a:t>
            </a:r>
            <a:r>
              <a:rPr lang="ko-KR" altLang="en-US" sz="1800" b="0" strike="noStrike" dirty="0">
                <a:effectLst/>
                <a:latin typeface="Consolas" panose="020B0609020204030204" pitchFamily="49" charset="0"/>
              </a:rPr>
              <a:t>으로 설정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800" dirty="0">
                <a:latin typeface="Consolas" panose="020B0609020204030204" pitchFamily="49" charset="0"/>
              </a:rPr>
              <a:t>아래쪽에 화면에 개인정보처리방침 항상 나오도록 수정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800" dirty="0">
                <a:latin typeface="Consolas" panose="020B0609020204030204" pitchFamily="49" charset="0"/>
              </a:rPr>
              <a:t>모집요강</a:t>
            </a:r>
            <a:r>
              <a:rPr lang="en-US" altLang="ko-KR" sz="1800" dirty="0">
                <a:latin typeface="Consolas" panose="020B0609020204030204" pitchFamily="49" charset="0"/>
              </a:rPr>
              <a:t>-</a:t>
            </a:r>
            <a:r>
              <a:rPr lang="ko-KR" altLang="en-US" sz="1800" dirty="0" err="1">
                <a:latin typeface="Consolas" panose="020B0609020204030204" pitchFamily="49" charset="0"/>
              </a:rPr>
              <a:t>자주하는질문</a:t>
            </a:r>
            <a:r>
              <a:rPr lang="ko-KR" altLang="en-US" sz="1800" dirty="0">
                <a:latin typeface="Consolas" panose="020B0609020204030204" pitchFamily="49" charset="0"/>
              </a:rPr>
              <a:t> 테이블을 </a:t>
            </a:r>
            <a:r>
              <a:rPr lang="en-US" altLang="ko-KR" sz="1800" dirty="0" err="1">
                <a:latin typeface="Consolas" panose="020B0609020204030204" pitchFamily="49" charset="0"/>
              </a:rPr>
              <a:t>faq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latin typeface="Consolas" panose="020B0609020204030204" pitchFamily="49" charset="0"/>
              </a:rPr>
              <a:t>질문하기 사이트의 테이블을 </a:t>
            </a:r>
            <a:r>
              <a:rPr lang="en-US" altLang="ko-KR" sz="1800" dirty="0" err="1">
                <a:latin typeface="Consolas" panose="020B0609020204030204" pitchFamily="49" charset="0"/>
              </a:rPr>
              <a:t>qna</a:t>
            </a:r>
            <a:r>
              <a:rPr lang="ko-KR" altLang="en-US" sz="1800" dirty="0">
                <a:latin typeface="Consolas" panose="020B0609020204030204" pitchFamily="49" charset="0"/>
              </a:rPr>
              <a:t>로 설정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800" dirty="0" err="1">
                <a:latin typeface="Consolas" panose="020B0609020204030204" pitchFamily="49" charset="0"/>
              </a:rPr>
              <a:t>location.jsp</a:t>
            </a:r>
            <a:r>
              <a:rPr lang="ko-KR" altLang="en-US" sz="1800" dirty="0">
                <a:latin typeface="Consolas" panose="020B0609020204030204" pitchFamily="49" charset="0"/>
              </a:rPr>
              <a:t>에서 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sz="1800" b="0" strike="noStrike" dirty="0">
                <a:effectLst/>
                <a:latin typeface="Arial" panose="020B0604020202020204" pitchFamily="34" charset="0"/>
              </a:rPr>
              <a:t>•  </a:t>
            </a:r>
            <a:r>
              <a:rPr lang="en-US" altLang="ko-KR" dirty="0">
                <a:latin typeface="Consolas" panose="020B0609020204030204" pitchFamily="49" charset="0"/>
              </a:rPr>
              <a:t>75,79,83,89</a:t>
            </a:r>
            <a:r>
              <a:rPr lang="ko-KR" altLang="en-US" dirty="0">
                <a:latin typeface="Consolas" panose="020B0609020204030204" pitchFamily="49" charset="0"/>
              </a:rPr>
              <a:t>라인에 </a:t>
            </a:r>
            <a:r>
              <a:rPr lang="en-US" altLang="ko-KR" sz="1800" dirty="0">
                <a:latin typeface="Consolas" panose="020B0609020204030204" pitchFamily="49" charset="0"/>
              </a:rPr>
              <a:t>&lt;dt&gt;</a:t>
            </a:r>
            <a:r>
              <a:rPr lang="ko-KR" altLang="en-US" sz="1800" dirty="0">
                <a:latin typeface="Consolas" panose="020B0609020204030204" pitchFamily="49" charset="0"/>
              </a:rPr>
              <a:t>를 </a:t>
            </a:r>
            <a:r>
              <a:rPr lang="en-US" altLang="ko-KR" sz="1800" dirty="0">
                <a:latin typeface="Consolas" panose="020B0609020204030204" pitchFamily="49" charset="0"/>
              </a:rPr>
              <a:t>&lt;dd&gt;</a:t>
            </a:r>
            <a:r>
              <a:rPr lang="ko-KR" altLang="en-US" sz="1800" dirty="0">
                <a:latin typeface="Consolas" panose="020B0609020204030204" pitchFamily="49" charset="0"/>
              </a:rPr>
              <a:t>로 변경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Consolas" panose="020B0609020204030204" pitchFamily="49" charset="0"/>
              </a:rPr>
              <a:t>게시판의 모든 파일에서 </a:t>
            </a:r>
            <a:r>
              <a:rPr lang="en-US" altLang="ko-KR" dirty="0">
                <a:latin typeface="Consolas" panose="020B0609020204030204" pitchFamily="49" charset="0"/>
              </a:rPr>
              <a:t>t</a:t>
            </a:r>
            <a:r>
              <a:rPr lang="en-US" altLang="ko-KR" sz="1800" dirty="0">
                <a:latin typeface="Consolas" panose="020B0609020204030204" pitchFamily="49" charset="0"/>
              </a:rPr>
              <a:t>able</a:t>
            </a:r>
            <a:r>
              <a:rPr lang="ko-KR" altLang="en-US" sz="1800" dirty="0">
                <a:latin typeface="Consolas" panose="020B0609020204030204" pitchFamily="49" charset="0"/>
              </a:rPr>
              <a:t>을 입력 받을 수 있도록 수정하여 별도의 똑같은 파일을 안 만들도록 수정</a:t>
            </a:r>
            <a:r>
              <a:rPr lang="en-US" altLang="ko-KR" sz="1800" dirty="0">
                <a:latin typeface="Consolas" panose="020B0609020204030204" pitchFamily="49" charset="0"/>
              </a:rPr>
              <a:t>, </a:t>
            </a:r>
            <a:r>
              <a:rPr lang="ko-KR" altLang="en-US" sz="1800" dirty="0">
                <a:latin typeface="Consolas" panose="020B0609020204030204" pitchFamily="49" charset="0"/>
              </a:rPr>
              <a:t>또한 제목 부분도 자동 수정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342900" indent="-342900">
              <a:buFontTx/>
              <a:buAutoNum type="arabicPeriod"/>
            </a:pPr>
            <a:endParaRPr lang="en-US" altLang="ko-KR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54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BCAF85-76ED-4A82-970D-DCDE298E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CEA525C-42F3-4C91-8171-F2E113CB884D}"/>
              </a:ext>
            </a:extLst>
          </p:cNvPr>
          <p:cNvGrpSpPr/>
          <p:nvPr/>
        </p:nvGrpSpPr>
        <p:grpSpPr>
          <a:xfrm>
            <a:off x="209535" y="363930"/>
            <a:ext cx="1352160" cy="851040"/>
            <a:chOff x="209535" y="363930"/>
            <a:chExt cx="1352160" cy="85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4C32640-9312-4B68-9F03-FA6BE7966D2E}"/>
                    </a:ext>
                  </a:extLst>
                </p14:cNvPr>
                <p14:cNvContentPartPr/>
                <p14:nvPr/>
              </p14:nvContentPartPr>
              <p14:xfrm>
                <a:off x="209535" y="363930"/>
                <a:ext cx="355680" cy="701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4C32640-9312-4B68-9F03-FA6BE7966D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895" y="354930"/>
                  <a:ext cx="37332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FA638EE-4EA3-4A26-8538-73B3BEC824B0}"/>
                    </a:ext>
                  </a:extLst>
                </p14:cNvPr>
                <p14:cNvContentPartPr/>
                <p14:nvPr/>
              </p14:nvContentPartPr>
              <p14:xfrm>
                <a:off x="445695" y="921570"/>
                <a:ext cx="221040" cy="104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FA638EE-4EA3-4A26-8538-73B3BEC824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7055" y="912930"/>
                  <a:ext cx="238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B85A5B3-E175-432D-8882-692E2E483353}"/>
                    </a:ext>
                  </a:extLst>
                </p14:cNvPr>
                <p14:cNvContentPartPr/>
                <p14:nvPr/>
              </p14:nvContentPartPr>
              <p14:xfrm>
                <a:off x="628575" y="426570"/>
                <a:ext cx="460440" cy="529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B85A5B3-E175-432D-8882-692E2E4833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9935" y="417930"/>
                  <a:ext cx="4780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010C879-80EC-45C9-B583-9B642496A382}"/>
                    </a:ext>
                  </a:extLst>
                </p14:cNvPr>
                <p14:cNvContentPartPr/>
                <p14:nvPr/>
              </p14:nvContentPartPr>
              <p14:xfrm>
                <a:off x="1075695" y="512610"/>
                <a:ext cx="154080" cy="2721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010C879-80EC-45C9-B583-9B642496A3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7055" y="503970"/>
                  <a:ext cx="171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63F1E4F-FF54-4BEA-BB17-049D0222E029}"/>
                    </a:ext>
                  </a:extLst>
                </p14:cNvPr>
                <p14:cNvContentPartPr/>
                <p14:nvPr/>
              </p14:nvContentPartPr>
              <p14:xfrm>
                <a:off x="1172895" y="441690"/>
                <a:ext cx="388800" cy="773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63F1E4F-FF54-4BEA-BB17-049D0222E02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63895" y="433050"/>
                  <a:ext cx="406440" cy="79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EDA6820-A28A-41A4-8AA7-B010BA4A440A}"/>
                  </a:ext>
                </a:extLst>
              </p14:cNvPr>
              <p14:cNvContentPartPr/>
              <p14:nvPr/>
            </p14:nvContentPartPr>
            <p14:xfrm>
              <a:off x="1575015" y="204090"/>
              <a:ext cx="9470880" cy="12056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EDA6820-A28A-41A4-8AA7-B010BA4A440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66375" y="195090"/>
                <a:ext cx="9488520" cy="12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5A32A824-D8DE-4FB7-B60C-49C2A268FF44}"/>
              </a:ext>
            </a:extLst>
          </p:cNvPr>
          <p:cNvGrpSpPr/>
          <p:nvPr/>
        </p:nvGrpSpPr>
        <p:grpSpPr>
          <a:xfrm>
            <a:off x="11097735" y="507930"/>
            <a:ext cx="471240" cy="1761840"/>
            <a:chOff x="11097735" y="507930"/>
            <a:chExt cx="4712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965FCF4-3434-41AC-AFBC-DDCF2D38CCD9}"/>
                    </a:ext>
                  </a:extLst>
                </p14:cNvPr>
                <p14:cNvContentPartPr/>
                <p14:nvPr/>
              </p14:nvContentPartPr>
              <p14:xfrm>
                <a:off x="11153535" y="507930"/>
                <a:ext cx="415440" cy="2509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965FCF4-3434-41AC-AFBC-DDCF2D38CC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44535" y="498930"/>
                  <a:ext cx="433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8E34984-26D7-4401-812A-351EC949FCC7}"/>
                    </a:ext>
                  </a:extLst>
                </p14:cNvPr>
                <p14:cNvContentPartPr/>
                <p14:nvPr/>
              </p14:nvContentPartPr>
              <p14:xfrm>
                <a:off x="11203935" y="792690"/>
                <a:ext cx="223200" cy="304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8E34984-26D7-4401-812A-351EC949FCC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95295" y="783690"/>
                  <a:ext cx="2408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CE5082A-BDD8-4F97-AF45-BDA6ED5999B7}"/>
                    </a:ext>
                  </a:extLst>
                </p14:cNvPr>
                <p14:cNvContentPartPr/>
                <p14:nvPr/>
              </p14:nvContentPartPr>
              <p14:xfrm>
                <a:off x="11097735" y="1198410"/>
                <a:ext cx="333720" cy="547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CE5082A-BDD8-4F97-AF45-BDA6ED5999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88735" y="1189770"/>
                  <a:ext cx="35136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9312C9A-5904-48C3-B1F3-86274DC439DF}"/>
                    </a:ext>
                  </a:extLst>
                </p14:cNvPr>
                <p14:cNvContentPartPr/>
                <p14:nvPr/>
              </p14:nvContentPartPr>
              <p14:xfrm>
                <a:off x="11119335" y="1672170"/>
                <a:ext cx="185760" cy="2739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9312C9A-5904-48C3-B1F3-86274DC439D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10695" y="1663530"/>
                  <a:ext cx="2034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22EF1FC-C278-47E6-A607-E4B5E019CEA0}"/>
                    </a:ext>
                  </a:extLst>
                </p14:cNvPr>
                <p14:cNvContentPartPr/>
                <p14:nvPr/>
              </p14:nvContentPartPr>
              <p14:xfrm>
                <a:off x="11277735" y="1707090"/>
                <a:ext cx="182160" cy="562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22EF1FC-C278-47E6-A607-E4B5E019CEA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69095" y="1698090"/>
                  <a:ext cx="19980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B804B08-3BFC-4EC5-858D-A0251FA61AF4}"/>
                    </a:ext>
                  </a:extLst>
                </p14:cNvPr>
                <p14:cNvContentPartPr/>
                <p14:nvPr/>
              </p14:nvContentPartPr>
              <p14:xfrm>
                <a:off x="11342895" y="1773330"/>
                <a:ext cx="77040" cy="266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B804B08-3BFC-4EC5-858D-A0251FA61A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333895" y="1764690"/>
                  <a:ext cx="94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E7610C2-0DBA-471B-8461-F3BFB9D1240F}"/>
                    </a:ext>
                  </a:extLst>
                </p14:cNvPr>
                <p14:cNvContentPartPr/>
                <p14:nvPr/>
              </p14:nvContentPartPr>
              <p14:xfrm>
                <a:off x="11303655" y="1754970"/>
                <a:ext cx="133560" cy="38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E7610C2-0DBA-471B-8461-F3BFB9D1240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294655" y="1746330"/>
                  <a:ext cx="1512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092D082-B019-4291-BCE1-76D0A72389E7}"/>
              </a:ext>
            </a:extLst>
          </p:cNvPr>
          <p:cNvGrpSpPr/>
          <p:nvPr/>
        </p:nvGrpSpPr>
        <p:grpSpPr>
          <a:xfrm>
            <a:off x="270691" y="2453279"/>
            <a:ext cx="3643200" cy="1008000"/>
            <a:chOff x="270691" y="2453279"/>
            <a:chExt cx="3643200" cy="10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6E2233E1-8C74-439F-B959-166EA6F43F45}"/>
                    </a:ext>
                  </a:extLst>
                </p14:cNvPr>
                <p14:cNvContentPartPr/>
                <p14:nvPr/>
              </p14:nvContentPartPr>
              <p14:xfrm>
                <a:off x="270691" y="3272279"/>
                <a:ext cx="333720" cy="1890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6E2233E1-8C74-439F-B959-166EA6F43F4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1691" y="3263639"/>
                  <a:ext cx="351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0EBBB64-02F6-4489-B1B1-98F487154A29}"/>
                    </a:ext>
                  </a:extLst>
                </p14:cNvPr>
                <p14:cNvContentPartPr/>
                <p14:nvPr/>
              </p14:nvContentPartPr>
              <p14:xfrm>
                <a:off x="615571" y="3251759"/>
                <a:ext cx="200880" cy="1569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0EBBB64-02F6-4489-B1B1-98F487154A2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6931" y="3242759"/>
                  <a:ext cx="21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81A4D89-CE8F-450B-BF03-4FDF2E609DEC}"/>
                    </a:ext>
                  </a:extLst>
                </p14:cNvPr>
                <p14:cNvContentPartPr/>
                <p14:nvPr/>
              </p14:nvContentPartPr>
              <p14:xfrm>
                <a:off x="672091" y="3104159"/>
                <a:ext cx="32400" cy="205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81A4D89-CE8F-450B-BF03-4FDF2E609D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3091" y="3095159"/>
                  <a:ext cx="50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950A4DC-059E-4230-8AF0-6EF73EF1EDF5}"/>
                    </a:ext>
                  </a:extLst>
                </p14:cNvPr>
                <p14:cNvContentPartPr/>
                <p14:nvPr/>
              </p14:nvContentPartPr>
              <p14:xfrm>
                <a:off x="825091" y="3175439"/>
                <a:ext cx="174600" cy="152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950A4DC-059E-4230-8AF0-6EF73EF1EDF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6091" y="3166439"/>
                  <a:ext cx="192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F6A9910-1208-4738-A5E1-4C4B8AA10ECD}"/>
                    </a:ext>
                  </a:extLst>
                </p14:cNvPr>
                <p14:cNvContentPartPr/>
                <p14:nvPr/>
              </p14:nvContentPartPr>
              <p14:xfrm>
                <a:off x="1078891" y="3184079"/>
                <a:ext cx="100440" cy="198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F6A9910-1208-4738-A5E1-4C4B8AA10E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70251" y="3175079"/>
                  <a:ext cx="1180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0510F58-AA8C-4896-9E99-4EF4F8770D7F}"/>
                    </a:ext>
                  </a:extLst>
                </p14:cNvPr>
                <p14:cNvContentPartPr/>
                <p14:nvPr/>
              </p14:nvContentPartPr>
              <p14:xfrm>
                <a:off x="1067011" y="3015599"/>
                <a:ext cx="64440" cy="65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0510F58-AA8C-4896-9E99-4EF4F8770D7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8371" y="3006599"/>
                  <a:ext cx="82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97A7E26-9862-45C5-AB95-530319B6416E}"/>
                    </a:ext>
                  </a:extLst>
                </p14:cNvPr>
                <p14:cNvContentPartPr/>
                <p14:nvPr/>
              </p14:nvContentPartPr>
              <p14:xfrm>
                <a:off x="1207051" y="3120359"/>
                <a:ext cx="257400" cy="110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97A7E26-9862-45C5-AB95-530319B641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98411" y="3111359"/>
                  <a:ext cx="275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A1306D4-B3FA-4CD0-8639-FE518A4300AD}"/>
                    </a:ext>
                  </a:extLst>
                </p14:cNvPr>
                <p14:cNvContentPartPr/>
                <p14:nvPr/>
              </p14:nvContentPartPr>
              <p14:xfrm>
                <a:off x="1463011" y="2952959"/>
                <a:ext cx="556920" cy="4694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A1306D4-B3FA-4CD0-8639-FE518A4300A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54011" y="2944319"/>
                  <a:ext cx="5745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53AADC8-AF52-48A3-B3E8-880450493F33}"/>
                    </a:ext>
                  </a:extLst>
                </p14:cNvPr>
                <p14:cNvContentPartPr/>
                <p14:nvPr/>
              </p14:nvContentPartPr>
              <p14:xfrm>
                <a:off x="2053411" y="2994359"/>
                <a:ext cx="173880" cy="828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53AADC8-AF52-48A3-B3E8-880450493F3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44411" y="2985359"/>
                  <a:ext cx="191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7FC861A-F795-4214-ACCA-CE00414AB5E5}"/>
                    </a:ext>
                  </a:extLst>
                </p14:cNvPr>
                <p14:cNvContentPartPr/>
                <p14:nvPr/>
              </p14:nvContentPartPr>
              <p14:xfrm>
                <a:off x="2334211" y="2609519"/>
                <a:ext cx="212400" cy="6062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7FC861A-F795-4214-ACCA-CE00414AB5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25211" y="2600879"/>
                  <a:ext cx="23004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3F61B58-FDB2-45D8-82D3-6FB406394D61}"/>
                    </a:ext>
                  </a:extLst>
                </p14:cNvPr>
                <p14:cNvContentPartPr/>
                <p14:nvPr/>
              </p14:nvContentPartPr>
              <p14:xfrm>
                <a:off x="2322331" y="2814359"/>
                <a:ext cx="228960" cy="856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3F61B58-FDB2-45D8-82D3-6FB406394D6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13691" y="2805359"/>
                  <a:ext cx="246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F1CC7D7-BA59-47C2-AEFA-B0688EDA5A2F}"/>
                    </a:ext>
                  </a:extLst>
                </p14:cNvPr>
                <p14:cNvContentPartPr/>
                <p14:nvPr/>
              </p14:nvContentPartPr>
              <p14:xfrm>
                <a:off x="2586571" y="2748839"/>
                <a:ext cx="86400" cy="2332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F1CC7D7-BA59-47C2-AEFA-B0688EDA5A2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77931" y="2740199"/>
                  <a:ext cx="104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619F504-8FDA-4298-9D5D-1404AD61ECDA}"/>
                    </a:ext>
                  </a:extLst>
                </p14:cNvPr>
                <p14:cNvContentPartPr/>
                <p14:nvPr/>
              </p14:nvContentPartPr>
              <p14:xfrm>
                <a:off x="2703211" y="2730119"/>
                <a:ext cx="187560" cy="141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619F504-8FDA-4298-9D5D-1404AD61ECD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94211" y="2721119"/>
                  <a:ext cx="20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F833C1A-FF8C-48C4-965C-E773BB266679}"/>
                    </a:ext>
                  </a:extLst>
                </p14:cNvPr>
                <p14:cNvContentPartPr/>
                <p14:nvPr/>
              </p14:nvContentPartPr>
              <p14:xfrm>
                <a:off x="2921011" y="2680439"/>
                <a:ext cx="127440" cy="2192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F833C1A-FF8C-48C4-965C-E773BB26667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12011" y="2671439"/>
                  <a:ext cx="145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532AD2C-6859-49BC-8564-AEF7F4498896}"/>
                    </a:ext>
                  </a:extLst>
                </p14:cNvPr>
                <p14:cNvContentPartPr/>
                <p14:nvPr/>
              </p14:nvContentPartPr>
              <p14:xfrm>
                <a:off x="2940811" y="2453279"/>
                <a:ext cx="210600" cy="4327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532AD2C-6859-49BC-8564-AEF7F449889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31811" y="2444639"/>
                  <a:ext cx="2282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2C4F0DF-C3EF-49A8-B1E9-56DA76F1033D}"/>
                    </a:ext>
                  </a:extLst>
                </p14:cNvPr>
                <p14:cNvContentPartPr/>
                <p14:nvPr/>
              </p14:nvContentPartPr>
              <p14:xfrm>
                <a:off x="3291091" y="2736959"/>
                <a:ext cx="59040" cy="60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2C4F0DF-C3EF-49A8-B1E9-56DA76F1033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82091" y="2727959"/>
                  <a:ext cx="76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1C00838-942B-4A1C-87CD-0155D7148C21}"/>
                    </a:ext>
                  </a:extLst>
                </p14:cNvPr>
                <p14:cNvContentPartPr/>
                <p14:nvPr/>
              </p14:nvContentPartPr>
              <p14:xfrm>
                <a:off x="3476491" y="2687639"/>
                <a:ext cx="106560" cy="3985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1C00838-942B-4A1C-87CD-0155D7148C2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67491" y="2678999"/>
                  <a:ext cx="1242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A5AD874-8910-4303-8421-5ED9E6E1484D}"/>
                    </a:ext>
                  </a:extLst>
                </p14:cNvPr>
                <p14:cNvContentPartPr/>
                <p14:nvPr/>
              </p14:nvContentPartPr>
              <p14:xfrm>
                <a:off x="3353371" y="2544719"/>
                <a:ext cx="108720" cy="223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A5AD874-8910-4303-8421-5ED9E6E1484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44731" y="2535719"/>
                  <a:ext cx="126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66222A6-FBFA-4872-94B3-1384CACE0321}"/>
                    </a:ext>
                  </a:extLst>
                </p14:cNvPr>
                <p14:cNvContentPartPr/>
                <p14:nvPr/>
              </p14:nvContentPartPr>
              <p14:xfrm>
                <a:off x="3574771" y="2497919"/>
                <a:ext cx="82080" cy="2397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66222A6-FBFA-4872-94B3-1384CACE032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66131" y="2489279"/>
                  <a:ext cx="99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2017C696-2FF7-417F-809B-02B556C58AC9}"/>
                    </a:ext>
                  </a:extLst>
                </p14:cNvPr>
                <p14:cNvContentPartPr/>
                <p14:nvPr/>
              </p14:nvContentPartPr>
              <p14:xfrm>
                <a:off x="3698251" y="2484959"/>
                <a:ext cx="215640" cy="652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2017C696-2FF7-417F-809B-02B556C58AC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89611" y="2475959"/>
                  <a:ext cx="233280" cy="67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585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88DD76-DF1A-432A-ABB7-EE666D79E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4369DE2-DC6D-49FB-81A9-D6BF107B7626}"/>
              </a:ext>
            </a:extLst>
          </p:cNvPr>
          <p:cNvGrpSpPr/>
          <p:nvPr/>
        </p:nvGrpSpPr>
        <p:grpSpPr>
          <a:xfrm>
            <a:off x="276135" y="156930"/>
            <a:ext cx="629640" cy="1453680"/>
            <a:chOff x="276135" y="156930"/>
            <a:chExt cx="629640" cy="14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5BD7435E-6FCE-4F13-BB7B-12870567F1D6}"/>
                    </a:ext>
                  </a:extLst>
                </p14:cNvPr>
                <p14:cNvContentPartPr/>
                <p14:nvPr/>
              </p14:nvContentPartPr>
              <p14:xfrm>
                <a:off x="322575" y="156930"/>
                <a:ext cx="312480" cy="517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5BD7435E-6FCE-4F13-BB7B-12870567F1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3935" y="147930"/>
                  <a:ext cx="3301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FAE1ACB-7113-4132-B652-AD46399C74D0}"/>
                    </a:ext>
                  </a:extLst>
                </p14:cNvPr>
                <p14:cNvContentPartPr/>
                <p14:nvPr/>
              </p14:nvContentPartPr>
              <p14:xfrm>
                <a:off x="276135" y="644730"/>
                <a:ext cx="410400" cy="3002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FAE1ACB-7113-4132-B652-AD46399C74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7135" y="635730"/>
                  <a:ext cx="4280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8A0A580-9851-4E12-AF08-7D961FEAD506}"/>
                    </a:ext>
                  </a:extLst>
                </p14:cNvPr>
                <p14:cNvContentPartPr/>
                <p14:nvPr/>
              </p14:nvContentPartPr>
              <p14:xfrm>
                <a:off x="542175" y="833370"/>
                <a:ext cx="244440" cy="181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8A0A580-9851-4E12-AF08-7D961FEAD5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3175" y="824370"/>
                  <a:ext cx="262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3CF0E94-F0EA-4C72-985D-EAB88866F6C9}"/>
                    </a:ext>
                  </a:extLst>
                </p14:cNvPr>
                <p14:cNvContentPartPr/>
                <p14:nvPr/>
              </p14:nvContentPartPr>
              <p14:xfrm>
                <a:off x="415095" y="1159530"/>
                <a:ext cx="141120" cy="246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3CF0E94-F0EA-4C72-985D-EAB88866F6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6455" y="1150530"/>
                  <a:ext cx="158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7A89D4B-9CAF-45CE-8FB0-B0B492ACDDA6}"/>
                    </a:ext>
                  </a:extLst>
                </p14:cNvPr>
                <p14:cNvContentPartPr/>
                <p14:nvPr/>
              </p14:nvContentPartPr>
              <p14:xfrm>
                <a:off x="463695" y="1121730"/>
                <a:ext cx="442080" cy="488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7A89D4B-9CAF-45CE-8FB0-B0B492ACDD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4695" y="1113090"/>
                  <a:ext cx="459720" cy="50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78AE8CD-D583-4AE5-8B42-A636C88B50ED}"/>
                  </a:ext>
                </a:extLst>
              </p14:cNvPr>
              <p14:cNvContentPartPr/>
              <p14:nvPr/>
            </p14:nvContentPartPr>
            <p14:xfrm>
              <a:off x="1009455" y="644730"/>
              <a:ext cx="8598600" cy="51660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78AE8CD-D583-4AE5-8B42-A636C88B50E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0455" y="635730"/>
                <a:ext cx="8616240" cy="518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5E112C85-27BD-47EF-95B6-045F7943EF2B}"/>
              </a:ext>
            </a:extLst>
          </p:cNvPr>
          <p:cNvGrpSpPr/>
          <p:nvPr/>
        </p:nvGrpSpPr>
        <p:grpSpPr>
          <a:xfrm>
            <a:off x="2244975" y="1499730"/>
            <a:ext cx="2661120" cy="1097280"/>
            <a:chOff x="2244975" y="1499730"/>
            <a:chExt cx="2661120" cy="10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053B0F9-D990-4C69-9AA4-B6907A69A2DD}"/>
                    </a:ext>
                  </a:extLst>
                </p14:cNvPr>
                <p14:cNvContentPartPr/>
                <p14:nvPr/>
              </p14:nvContentPartPr>
              <p14:xfrm>
                <a:off x="2244975" y="1499730"/>
                <a:ext cx="448560" cy="603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053B0F9-D990-4C69-9AA4-B6907A69A2D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35975" y="1490730"/>
                  <a:ext cx="46620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D1B7614-4C13-4398-87EE-7B175160862D}"/>
                    </a:ext>
                  </a:extLst>
                </p14:cNvPr>
                <p14:cNvContentPartPr/>
                <p14:nvPr/>
              </p14:nvContentPartPr>
              <p14:xfrm>
                <a:off x="2467095" y="1904010"/>
                <a:ext cx="240480" cy="352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D1B7614-4C13-4398-87EE-7B175160862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58095" y="1895370"/>
                  <a:ext cx="258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5568BB2-0E06-4425-B7EC-C9A0473BFF79}"/>
                    </a:ext>
                  </a:extLst>
                </p14:cNvPr>
                <p14:cNvContentPartPr/>
                <p14:nvPr/>
              </p14:nvContentPartPr>
              <p14:xfrm>
                <a:off x="2916015" y="2018130"/>
                <a:ext cx="185760" cy="578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5568BB2-0E06-4425-B7EC-C9A0473BFF7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07015" y="2009130"/>
                  <a:ext cx="2034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F2989AE-D83F-40F2-AB8A-402ED9796DB6}"/>
                    </a:ext>
                  </a:extLst>
                </p14:cNvPr>
                <p14:cNvContentPartPr/>
                <p14:nvPr/>
              </p14:nvContentPartPr>
              <p14:xfrm>
                <a:off x="2795775" y="2186610"/>
                <a:ext cx="632520" cy="216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F2989AE-D83F-40F2-AB8A-402ED9796DB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87135" y="2177970"/>
                  <a:ext cx="650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4F72951-6CCF-4A09-88C0-79DBE0CD946B}"/>
                    </a:ext>
                  </a:extLst>
                </p14:cNvPr>
                <p14:cNvContentPartPr/>
                <p14:nvPr/>
              </p14:nvContentPartPr>
              <p14:xfrm>
                <a:off x="3392295" y="2250330"/>
                <a:ext cx="455040" cy="222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4F72951-6CCF-4A09-88C0-79DBE0CD94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83295" y="2241690"/>
                  <a:ext cx="472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0E0EBE8-7DDC-4892-A2EF-2914E47D3FB8}"/>
                    </a:ext>
                  </a:extLst>
                </p14:cNvPr>
                <p14:cNvContentPartPr/>
                <p14:nvPr/>
              </p14:nvContentPartPr>
              <p14:xfrm>
                <a:off x="3830055" y="1999770"/>
                <a:ext cx="203400" cy="5612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0E0EBE8-7DDC-4892-A2EF-2914E47D3F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1055" y="1990770"/>
                  <a:ext cx="22104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BC2C468-7159-473B-AA41-2D4C25EA27A0}"/>
                    </a:ext>
                  </a:extLst>
                </p14:cNvPr>
                <p14:cNvContentPartPr/>
                <p14:nvPr/>
              </p14:nvContentPartPr>
              <p14:xfrm>
                <a:off x="4053255" y="2320170"/>
                <a:ext cx="142920" cy="1465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BC2C468-7159-473B-AA41-2D4C25EA27A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44255" y="2311170"/>
                  <a:ext cx="160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D186E69-28B1-4950-B0E6-2539F7336EB9}"/>
                    </a:ext>
                  </a:extLst>
                </p14:cNvPr>
                <p14:cNvContentPartPr/>
                <p14:nvPr/>
              </p14:nvContentPartPr>
              <p14:xfrm>
                <a:off x="4239375" y="2305770"/>
                <a:ext cx="189360" cy="2350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D186E69-28B1-4950-B0E6-2539F7336EB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30375" y="2296770"/>
                  <a:ext cx="207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AA8B54D-106E-4458-B462-34D876B2B0A1}"/>
                    </a:ext>
                  </a:extLst>
                </p14:cNvPr>
                <p14:cNvContentPartPr/>
                <p14:nvPr/>
              </p14:nvContentPartPr>
              <p14:xfrm>
                <a:off x="4466175" y="2325570"/>
                <a:ext cx="163080" cy="166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AA8B54D-106E-4458-B462-34D876B2B0A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57175" y="2316930"/>
                  <a:ext cx="180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F789032-983F-4005-BB5B-0D1A08B38ACC}"/>
                    </a:ext>
                  </a:extLst>
                </p14:cNvPr>
                <p14:cNvContentPartPr/>
                <p14:nvPr/>
              </p14:nvContentPartPr>
              <p14:xfrm>
                <a:off x="4635375" y="2009130"/>
                <a:ext cx="270720" cy="5374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F789032-983F-4005-BB5B-0D1A08B38AC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26375" y="2000130"/>
                  <a:ext cx="288360" cy="55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A08EF6-9FB5-49BA-A899-F2AA420E5B14}"/>
              </a:ext>
            </a:extLst>
          </p:cNvPr>
          <p:cNvGrpSpPr/>
          <p:nvPr/>
        </p:nvGrpSpPr>
        <p:grpSpPr>
          <a:xfrm>
            <a:off x="3194295" y="789090"/>
            <a:ext cx="1934640" cy="884880"/>
            <a:chOff x="3194295" y="789090"/>
            <a:chExt cx="1934640" cy="88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E9AD553-A233-47B2-A4DC-5BAD88A06008}"/>
                    </a:ext>
                  </a:extLst>
                </p14:cNvPr>
                <p14:cNvContentPartPr/>
                <p14:nvPr/>
              </p14:nvContentPartPr>
              <p14:xfrm>
                <a:off x="3194295" y="1059090"/>
                <a:ext cx="520920" cy="2473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E9AD553-A233-47B2-A4DC-5BAD88A0600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85295" y="1050450"/>
                  <a:ext cx="5385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599424B-F9BD-4D94-B495-89CB42402B40}"/>
                    </a:ext>
                  </a:extLst>
                </p14:cNvPr>
                <p14:cNvContentPartPr/>
                <p14:nvPr/>
              </p14:nvContentPartPr>
              <p14:xfrm>
                <a:off x="3842655" y="930930"/>
                <a:ext cx="134640" cy="5842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599424B-F9BD-4D94-B495-89CB42402B4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34015" y="922290"/>
                  <a:ext cx="15228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42A612D-D0FF-4C15-9600-D40B05D8ACBB}"/>
                    </a:ext>
                  </a:extLst>
                </p14:cNvPr>
                <p14:cNvContentPartPr/>
                <p14:nvPr/>
              </p14:nvContentPartPr>
              <p14:xfrm>
                <a:off x="4064775" y="995730"/>
                <a:ext cx="199080" cy="231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42A612D-D0FF-4C15-9600-D40B05D8AC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55775" y="987090"/>
                  <a:ext cx="216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9B78EC3-549E-4B89-9551-258B4A36CA91}"/>
                    </a:ext>
                  </a:extLst>
                </p14:cNvPr>
                <p14:cNvContentPartPr/>
                <p14:nvPr/>
              </p14:nvContentPartPr>
              <p14:xfrm>
                <a:off x="4300575" y="803850"/>
                <a:ext cx="46080" cy="374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9B78EC3-549E-4B89-9551-258B4A36CA9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91935" y="795210"/>
                  <a:ext cx="637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3E63E44-6E26-4678-8F88-A80306866F21}"/>
                    </a:ext>
                  </a:extLst>
                </p14:cNvPr>
                <p14:cNvContentPartPr/>
                <p14:nvPr/>
              </p14:nvContentPartPr>
              <p14:xfrm>
                <a:off x="4397775" y="789090"/>
                <a:ext cx="65880" cy="4341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3E63E44-6E26-4678-8F88-A80306866F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88775" y="780090"/>
                  <a:ext cx="8352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0FFB516-99CF-4E94-BF42-DC9D37542708}"/>
                    </a:ext>
                  </a:extLst>
                </p14:cNvPr>
                <p14:cNvContentPartPr/>
                <p14:nvPr/>
              </p14:nvContentPartPr>
              <p14:xfrm>
                <a:off x="4453935" y="970890"/>
                <a:ext cx="438480" cy="2372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0FFB516-99CF-4E94-BF42-DC9D375427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45295" y="962250"/>
                  <a:ext cx="4561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383C8CE-124E-4EC2-9885-5D0BBAAF2623}"/>
                    </a:ext>
                  </a:extLst>
                </p14:cNvPr>
                <p14:cNvContentPartPr/>
                <p14:nvPr/>
              </p14:nvContentPartPr>
              <p14:xfrm>
                <a:off x="4883775" y="962970"/>
                <a:ext cx="245160" cy="7110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383C8CE-124E-4EC2-9885-5D0BBAAF262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74775" y="954330"/>
                  <a:ext cx="262800" cy="72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55012BF-1E7B-44F3-963A-25C6CD7C2628}"/>
              </a:ext>
            </a:extLst>
          </p:cNvPr>
          <p:cNvGrpSpPr/>
          <p:nvPr/>
        </p:nvGrpSpPr>
        <p:grpSpPr>
          <a:xfrm>
            <a:off x="7651815" y="671370"/>
            <a:ext cx="2722680" cy="637560"/>
            <a:chOff x="7651815" y="671370"/>
            <a:chExt cx="272268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F0D3397-F596-44F7-BDAE-03F5BFBD321E}"/>
                    </a:ext>
                  </a:extLst>
                </p14:cNvPr>
                <p14:cNvContentPartPr/>
                <p14:nvPr/>
              </p14:nvContentPartPr>
              <p14:xfrm>
                <a:off x="7651815" y="903210"/>
                <a:ext cx="1009080" cy="405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F0D3397-F596-44F7-BDAE-03F5BFBD32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42815" y="894210"/>
                  <a:ext cx="10267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355E58D-E93C-4BC7-BA63-29561B4C23AD}"/>
                    </a:ext>
                  </a:extLst>
                </p14:cNvPr>
                <p14:cNvContentPartPr/>
                <p14:nvPr/>
              </p14:nvContentPartPr>
              <p14:xfrm>
                <a:off x="8785095" y="671370"/>
                <a:ext cx="161280" cy="383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355E58D-E93C-4BC7-BA63-29561B4C23A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76095" y="662370"/>
                  <a:ext cx="178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6739461-F78E-49E3-B77B-797AFAFD93B2}"/>
                    </a:ext>
                  </a:extLst>
                </p14:cNvPr>
                <p14:cNvContentPartPr/>
                <p14:nvPr/>
              </p14:nvContentPartPr>
              <p14:xfrm>
                <a:off x="9014415" y="725730"/>
                <a:ext cx="286200" cy="3733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6739461-F78E-49E3-B77B-797AFAFD93B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05415" y="716730"/>
                  <a:ext cx="3038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8511E76-4E95-4BA0-81C9-0E233B88AB41}"/>
                    </a:ext>
                  </a:extLst>
                </p14:cNvPr>
                <p14:cNvContentPartPr/>
                <p14:nvPr/>
              </p14:nvContentPartPr>
              <p14:xfrm>
                <a:off x="9102255" y="833370"/>
                <a:ext cx="453960" cy="2545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8511E76-4E95-4BA0-81C9-0E233B88AB4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93255" y="824370"/>
                  <a:ext cx="471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425BFD5-6CA1-4D66-A2E0-BAB60147E504}"/>
                    </a:ext>
                  </a:extLst>
                </p14:cNvPr>
                <p14:cNvContentPartPr/>
                <p14:nvPr/>
              </p14:nvContentPartPr>
              <p14:xfrm>
                <a:off x="9562335" y="841650"/>
                <a:ext cx="249480" cy="2235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425BFD5-6CA1-4D66-A2E0-BAB60147E50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553695" y="833010"/>
                  <a:ext cx="267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E1CF188-F452-4057-8AF4-B868399B3179}"/>
                    </a:ext>
                  </a:extLst>
                </p14:cNvPr>
                <p14:cNvContentPartPr/>
                <p14:nvPr/>
              </p14:nvContentPartPr>
              <p14:xfrm>
                <a:off x="9831975" y="859650"/>
                <a:ext cx="97920" cy="1634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E1CF188-F452-4057-8AF4-B868399B317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823335" y="850650"/>
                  <a:ext cx="115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530912C-BDE1-467B-8D62-330701EF7090}"/>
                    </a:ext>
                  </a:extLst>
                </p14:cNvPr>
                <p14:cNvContentPartPr/>
                <p14:nvPr/>
              </p14:nvContentPartPr>
              <p14:xfrm>
                <a:off x="9951855" y="866130"/>
                <a:ext cx="422640" cy="1911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530912C-BDE1-467B-8D62-330701EF709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943215" y="857490"/>
                  <a:ext cx="44028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FDE9ED9-4A51-4783-8C47-47516B98E7C4}"/>
              </a:ext>
            </a:extLst>
          </p:cNvPr>
          <p:cNvGrpSpPr/>
          <p:nvPr/>
        </p:nvGrpSpPr>
        <p:grpSpPr>
          <a:xfrm>
            <a:off x="1903335" y="2699610"/>
            <a:ext cx="1083240" cy="460080"/>
            <a:chOff x="1903335" y="2699610"/>
            <a:chExt cx="108324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442BB68-6BF3-494D-962F-BA74752E31A9}"/>
                    </a:ext>
                  </a:extLst>
                </p14:cNvPr>
                <p14:cNvContentPartPr/>
                <p14:nvPr/>
              </p14:nvContentPartPr>
              <p14:xfrm>
                <a:off x="1903335" y="2878530"/>
                <a:ext cx="323640" cy="126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442BB68-6BF3-494D-962F-BA74752E31A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894695" y="2869890"/>
                  <a:ext cx="341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0933A4F-35F0-4061-BBEE-B5D905BF21B9}"/>
                    </a:ext>
                  </a:extLst>
                </p14:cNvPr>
                <p14:cNvContentPartPr/>
                <p14:nvPr/>
              </p14:nvContentPartPr>
              <p14:xfrm>
                <a:off x="2014575" y="2855130"/>
                <a:ext cx="374040" cy="3045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0933A4F-35F0-4061-BBEE-B5D905BF21B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05935" y="2846130"/>
                  <a:ext cx="391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FA56A3A-B96D-482F-B104-61C42494EEE8}"/>
                    </a:ext>
                  </a:extLst>
                </p14:cNvPr>
                <p14:cNvContentPartPr/>
                <p14:nvPr/>
              </p14:nvContentPartPr>
              <p14:xfrm>
                <a:off x="2334255" y="2741730"/>
                <a:ext cx="153000" cy="3927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FA56A3A-B96D-482F-B104-61C42494EEE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325255" y="2732730"/>
                  <a:ext cx="1706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59516C0-DEA7-49C9-B98C-136637803C1D}"/>
                    </a:ext>
                  </a:extLst>
                </p14:cNvPr>
                <p14:cNvContentPartPr/>
                <p14:nvPr/>
              </p14:nvContentPartPr>
              <p14:xfrm>
                <a:off x="2424255" y="2699610"/>
                <a:ext cx="431280" cy="3916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59516C0-DEA7-49C9-B98C-136637803C1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15255" y="2690610"/>
                  <a:ext cx="4489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3D81071-2C39-4806-BF86-2E6EFD17F762}"/>
                    </a:ext>
                  </a:extLst>
                </p14:cNvPr>
                <p14:cNvContentPartPr/>
                <p14:nvPr/>
              </p14:nvContentPartPr>
              <p14:xfrm>
                <a:off x="2785335" y="2712570"/>
                <a:ext cx="98640" cy="795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3D81071-2C39-4806-BF86-2E6EFD17F7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76335" y="2703930"/>
                  <a:ext cx="116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A642001-DC0D-40DD-8043-C0EEF4EF7B4E}"/>
                    </a:ext>
                  </a:extLst>
                </p14:cNvPr>
                <p14:cNvContentPartPr/>
                <p14:nvPr/>
              </p14:nvContentPartPr>
              <p14:xfrm>
                <a:off x="2823855" y="2932530"/>
                <a:ext cx="162720" cy="62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A642001-DC0D-40DD-8043-C0EEF4EF7B4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14855" y="2923530"/>
                  <a:ext cx="18036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5C2588D-ED70-4B91-884F-29DD2C3A3337}"/>
              </a:ext>
            </a:extLst>
          </p:cNvPr>
          <p:cNvGrpSpPr/>
          <p:nvPr/>
        </p:nvGrpSpPr>
        <p:grpSpPr>
          <a:xfrm>
            <a:off x="9726091" y="2932079"/>
            <a:ext cx="1666080" cy="1048680"/>
            <a:chOff x="9726091" y="2932079"/>
            <a:chExt cx="1666080" cy="10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AA083077-E77F-4858-A8BD-F36C900425CA}"/>
                    </a:ext>
                  </a:extLst>
                </p14:cNvPr>
                <p14:cNvContentPartPr/>
                <p14:nvPr/>
              </p14:nvContentPartPr>
              <p14:xfrm>
                <a:off x="9726091" y="2932079"/>
                <a:ext cx="157680" cy="5245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AA083077-E77F-4858-A8BD-F36C900425C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17091" y="2923079"/>
                  <a:ext cx="1753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01A3018-55E3-42E5-A875-C8959F0CA843}"/>
                    </a:ext>
                  </a:extLst>
                </p14:cNvPr>
                <p14:cNvContentPartPr/>
                <p14:nvPr/>
              </p14:nvContentPartPr>
              <p14:xfrm>
                <a:off x="9912931" y="3264719"/>
                <a:ext cx="109800" cy="165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01A3018-55E3-42E5-A875-C8959F0CA84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04291" y="3256079"/>
                  <a:ext cx="127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A6FCF8E-B38A-44DC-889F-5929AE5CA057}"/>
                    </a:ext>
                  </a:extLst>
                </p14:cNvPr>
                <p14:cNvContentPartPr/>
                <p14:nvPr/>
              </p14:nvContentPartPr>
              <p14:xfrm>
                <a:off x="10110211" y="3260399"/>
                <a:ext cx="191880" cy="181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A6FCF8E-B38A-44DC-889F-5929AE5CA05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101571" y="3251759"/>
                  <a:ext cx="209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2852624-1F63-43BD-B18D-DB8ABEBE1C35}"/>
                    </a:ext>
                  </a:extLst>
                </p14:cNvPr>
                <p14:cNvContentPartPr/>
                <p14:nvPr/>
              </p14:nvContentPartPr>
              <p14:xfrm>
                <a:off x="10290571" y="3268319"/>
                <a:ext cx="162720" cy="1731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2852624-1F63-43BD-B18D-DB8ABEBE1C3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81571" y="3259319"/>
                  <a:ext cx="180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5283128-F75D-4107-9B66-F22B63EF6C3A}"/>
                    </a:ext>
                  </a:extLst>
                </p14:cNvPr>
                <p14:cNvContentPartPr/>
                <p14:nvPr/>
              </p14:nvContentPartPr>
              <p14:xfrm>
                <a:off x="10459051" y="3106319"/>
                <a:ext cx="121320" cy="3927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5283128-F75D-4107-9B66-F22B63EF6C3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450051" y="3097319"/>
                  <a:ext cx="1389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4A67648-37DC-4B89-85C8-5EFF758C9CC5}"/>
                    </a:ext>
                  </a:extLst>
                </p14:cNvPr>
                <p14:cNvContentPartPr/>
                <p14:nvPr/>
              </p14:nvContentPartPr>
              <p14:xfrm>
                <a:off x="10703131" y="3417719"/>
                <a:ext cx="59040" cy="518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4A67648-37DC-4B89-85C8-5EFF758C9CC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694491" y="3409079"/>
                  <a:ext cx="766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2507943-ADD2-4A1E-8E57-8F64DC52EC53}"/>
                    </a:ext>
                  </a:extLst>
                </p14:cNvPr>
                <p14:cNvContentPartPr/>
                <p14:nvPr/>
              </p14:nvContentPartPr>
              <p14:xfrm>
                <a:off x="10822651" y="3389639"/>
                <a:ext cx="190800" cy="4186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2507943-ADD2-4A1E-8E57-8F64DC52EC5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13651" y="3380639"/>
                  <a:ext cx="20844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60A8754-1A4F-4D54-9C9C-1134896DC8F4}"/>
                    </a:ext>
                  </a:extLst>
                </p14:cNvPr>
                <p14:cNvContentPartPr/>
                <p14:nvPr/>
              </p14:nvContentPartPr>
              <p14:xfrm>
                <a:off x="10878451" y="3258599"/>
                <a:ext cx="104040" cy="324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60A8754-1A4F-4D54-9C9C-1134896DC8F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869451" y="3249959"/>
                  <a:ext cx="121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4724FAF-C6E0-4D19-9322-358AC6EB11F7}"/>
                    </a:ext>
                  </a:extLst>
                </p14:cNvPr>
                <p14:cNvContentPartPr/>
                <p14:nvPr/>
              </p14:nvContentPartPr>
              <p14:xfrm>
                <a:off x="11077891" y="3269399"/>
                <a:ext cx="142200" cy="2671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4724FAF-C6E0-4D19-9322-358AC6EB11F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068891" y="3260759"/>
                  <a:ext cx="159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264DA56-0830-46F8-B4F6-381092CEF244}"/>
                    </a:ext>
                  </a:extLst>
                </p14:cNvPr>
                <p14:cNvContentPartPr/>
                <p14:nvPr/>
              </p14:nvContentPartPr>
              <p14:xfrm>
                <a:off x="11237731" y="3320519"/>
                <a:ext cx="154440" cy="6602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264DA56-0830-46F8-B4F6-381092CEF24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229091" y="3311519"/>
                  <a:ext cx="17208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0533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F7D12F-DFE9-40C5-874C-CEE75624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084B251-BB32-49CA-993A-2EAF59BAF661}"/>
                  </a:ext>
                </a:extLst>
              </p14:cNvPr>
              <p14:cNvContentPartPr/>
              <p14:nvPr/>
            </p14:nvContentPartPr>
            <p14:xfrm>
              <a:off x="480975" y="4933050"/>
              <a:ext cx="10787760" cy="18864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084B251-BB32-49CA-993A-2EAF59BAF6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975" y="4924410"/>
                <a:ext cx="10805400" cy="19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D84B38-96AE-49FF-AF16-D8A87F602BAC}"/>
              </a:ext>
            </a:extLst>
          </p:cNvPr>
          <p:cNvGrpSpPr/>
          <p:nvPr/>
        </p:nvGrpSpPr>
        <p:grpSpPr>
          <a:xfrm>
            <a:off x="908655" y="4340490"/>
            <a:ext cx="1510920" cy="544680"/>
            <a:chOff x="908655" y="4340490"/>
            <a:chExt cx="1510920" cy="54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F3F896A-D70B-4D80-B934-695B53E67975}"/>
                    </a:ext>
                  </a:extLst>
                </p14:cNvPr>
                <p14:cNvContentPartPr/>
                <p14:nvPr/>
              </p14:nvContentPartPr>
              <p14:xfrm>
                <a:off x="908655" y="4570890"/>
                <a:ext cx="182520" cy="2829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F3F896A-D70B-4D80-B934-695B53E679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0015" y="4562250"/>
                  <a:ext cx="200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19BDBF0-C91C-4102-B228-F281000B76D8}"/>
                    </a:ext>
                  </a:extLst>
                </p14:cNvPr>
                <p14:cNvContentPartPr/>
                <p14:nvPr/>
              </p14:nvContentPartPr>
              <p14:xfrm>
                <a:off x="1154175" y="4456050"/>
                <a:ext cx="78120" cy="342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19BDBF0-C91C-4102-B228-F281000B76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45535" y="4447050"/>
                  <a:ext cx="957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C655488-99B7-4E84-9679-30DD54D665FC}"/>
                    </a:ext>
                  </a:extLst>
                </p14:cNvPr>
                <p14:cNvContentPartPr/>
                <p14:nvPr/>
              </p14:nvContentPartPr>
              <p14:xfrm>
                <a:off x="1242735" y="4583130"/>
                <a:ext cx="75960" cy="8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C655488-99B7-4E84-9679-30DD54D665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34095" y="4574130"/>
                  <a:ext cx="93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F9AC183-5C21-4428-94C5-6859A8963FE2}"/>
                    </a:ext>
                  </a:extLst>
                </p14:cNvPr>
                <p14:cNvContentPartPr/>
                <p14:nvPr/>
              </p14:nvContentPartPr>
              <p14:xfrm>
                <a:off x="1351815" y="4468650"/>
                <a:ext cx="383400" cy="308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F9AC183-5C21-4428-94C5-6859A8963F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43175" y="4459650"/>
                  <a:ext cx="401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68D0AE6-227C-4CA8-AD95-03034B6B4786}"/>
                    </a:ext>
                  </a:extLst>
                </p14:cNvPr>
                <p14:cNvContentPartPr/>
                <p14:nvPr/>
              </p14:nvContentPartPr>
              <p14:xfrm>
                <a:off x="1724415" y="4413930"/>
                <a:ext cx="92880" cy="222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68D0AE6-227C-4CA8-AD95-03034B6B47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15415" y="4404930"/>
                  <a:ext cx="110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C78E63E-75C1-41BD-996C-614A3B977E33}"/>
                    </a:ext>
                  </a:extLst>
                </p14:cNvPr>
                <p14:cNvContentPartPr/>
                <p14:nvPr/>
              </p14:nvContentPartPr>
              <p14:xfrm>
                <a:off x="1850055" y="4454610"/>
                <a:ext cx="38880" cy="874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C78E63E-75C1-41BD-996C-614A3B977E3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41055" y="4445970"/>
                  <a:ext cx="56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B961ABA-0767-4E9B-A6EE-2D6B57951392}"/>
                    </a:ext>
                  </a:extLst>
                </p14:cNvPr>
                <p14:cNvContentPartPr/>
                <p14:nvPr/>
              </p14:nvContentPartPr>
              <p14:xfrm>
                <a:off x="1890735" y="4340490"/>
                <a:ext cx="63000" cy="158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B961ABA-0767-4E9B-A6EE-2D6B579513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81735" y="4331490"/>
                  <a:ext cx="80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799D109-532E-462A-BDA3-EC5E58C7663F}"/>
                    </a:ext>
                  </a:extLst>
                </p14:cNvPr>
                <p14:cNvContentPartPr/>
                <p14:nvPr/>
              </p14:nvContentPartPr>
              <p14:xfrm>
                <a:off x="1960575" y="4423290"/>
                <a:ext cx="105120" cy="13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799D109-532E-462A-BDA3-EC5E58C766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51575" y="4414290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1C93C31-8D2E-4CA6-9C9A-D08612499961}"/>
                    </a:ext>
                  </a:extLst>
                </p14:cNvPr>
                <p14:cNvContentPartPr/>
                <p14:nvPr/>
              </p14:nvContentPartPr>
              <p14:xfrm>
                <a:off x="1864455" y="4498170"/>
                <a:ext cx="221760" cy="334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1C93C31-8D2E-4CA6-9C9A-D086124999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55815" y="4489170"/>
                  <a:ext cx="2394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AFBD872-E9D2-43FA-8C5A-677AB7E72835}"/>
                    </a:ext>
                  </a:extLst>
                </p14:cNvPr>
                <p14:cNvContentPartPr/>
                <p14:nvPr/>
              </p14:nvContentPartPr>
              <p14:xfrm>
                <a:off x="2130855" y="4538850"/>
                <a:ext cx="217080" cy="164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AFBD872-E9D2-43FA-8C5A-677AB7E728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22215" y="4529850"/>
                  <a:ext cx="234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ABD9A8B-4C7E-4BA8-A43B-D0A6E9B5115F}"/>
                    </a:ext>
                  </a:extLst>
                </p14:cNvPr>
                <p14:cNvContentPartPr/>
                <p14:nvPr/>
              </p14:nvContentPartPr>
              <p14:xfrm>
                <a:off x="2383575" y="4438050"/>
                <a:ext cx="36000" cy="447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ABD9A8B-4C7E-4BA8-A43B-D0A6E9B511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74575" y="4429410"/>
                  <a:ext cx="5364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3DC960-4ED9-4BE6-8C0D-E7900180D08C}"/>
              </a:ext>
            </a:extLst>
          </p:cNvPr>
          <p:cNvGrpSpPr/>
          <p:nvPr/>
        </p:nvGrpSpPr>
        <p:grpSpPr>
          <a:xfrm>
            <a:off x="2874975" y="4369650"/>
            <a:ext cx="820080" cy="562680"/>
            <a:chOff x="2874975" y="4369650"/>
            <a:chExt cx="82008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983D931-A6E4-42F5-B9EB-0A208BFC4E71}"/>
                    </a:ext>
                  </a:extLst>
                </p14:cNvPr>
                <p14:cNvContentPartPr/>
                <p14:nvPr/>
              </p14:nvContentPartPr>
              <p14:xfrm>
                <a:off x="2874975" y="4525170"/>
                <a:ext cx="48240" cy="2138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983D931-A6E4-42F5-B9EB-0A208BFC4E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66335" y="4516530"/>
                  <a:ext cx="65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2FA2B0E-F233-4BD0-B19F-9F04E8812E5D}"/>
                    </a:ext>
                  </a:extLst>
                </p14:cNvPr>
                <p14:cNvContentPartPr/>
                <p14:nvPr/>
              </p14:nvContentPartPr>
              <p14:xfrm>
                <a:off x="2970015" y="4468290"/>
                <a:ext cx="95040" cy="2307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2FA2B0E-F233-4BD0-B19F-9F04E8812E5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61375" y="4459290"/>
                  <a:ext cx="112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DFAFC9E-9FFA-4276-AD94-A025362C2837}"/>
                    </a:ext>
                  </a:extLst>
                </p14:cNvPr>
                <p14:cNvContentPartPr/>
                <p14:nvPr/>
              </p14:nvContentPartPr>
              <p14:xfrm>
                <a:off x="3089895" y="4419690"/>
                <a:ext cx="207000" cy="512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DFAFC9E-9FFA-4276-AD94-A025362C283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80895" y="4410690"/>
                  <a:ext cx="2246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849AD80-EF38-4B98-83EC-601A7EA12EAF}"/>
                    </a:ext>
                  </a:extLst>
                </p14:cNvPr>
                <p14:cNvContentPartPr/>
                <p14:nvPr/>
              </p14:nvContentPartPr>
              <p14:xfrm>
                <a:off x="3348735" y="4440210"/>
                <a:ext cx="49680" cy="2264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849AD80-EF38-4B98-83EC-601A7EA12EA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40095" y="4431570"/>
                  <a:ext cx="67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B84EE7F-70D6-4104-B345-67D6D56CDA0D}"/>
                    </a:ext>
                  </a:extLst>
                </p14:cNvPr>
                <p14:cNvContentPartPr/>
                <p14:nvPr/>
              </p14:nvContentPartPr>
              <p14:xfrm>
                <a:off x="3412455" y="4369650"/>
                <a:ext cx="282600" cy="527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B84EE7F-70D6-4104-B345-67D6D56CDA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03815" y="4361010"/>
                  <a:ext cx="300240" cy="54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B0021F8-1B02-4AE1-944D-BDB1DA4C7346}"/>
              </a:ext>
            </a:extLst>
          </p:cNvPr>
          <p:cNvGrpSpPr/>
          <p:nvPr/>
        </p:nvGrpSpPr>
        <p:grpSpPr>
          <a:xfrm>
            <a:off x="4015815" y="4467570"/>
            <a:ext cx="1322640" cy="475560"/>
            <a:chOff x="4015815" y="4467570"/>
            <a:chExt cx="132264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BB2FF89-E3ED-404F-9EFE-2B6348A4E6C6}"/>
                    </a:ext>
                  </a:extLst>
                </p14:cNvPr>
                <p14:cNvContentPartPr/>
                <p14:nvPr/>
              </p14:nvContentPartPr>
              <p14:xfrm>
                <a:off x="4015815" y="4483410"/>
                <a:ext cx="575640" cy="4197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BB2FF89-E3ED-404F-9EFE-2B6348A4E6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07175" y="4474770"/>
                  <a:ext cx="5932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D33852A-61CB-4887-ABDF-E1B0698D01FE}"/>
                    </a:ext>
                  </a:extLst>
                </p14:cNvPr>
                <p14:cNvContentPartPr/>
                <p14:nvPr/>
              </p14:nvContentPartPr>
              <p14:xfrm>
                <a:off x="4461135" y="4650810"/>
                <a:ext cx="91080" cy="57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D33852A-61CB-4887-ABDF-E1B0698D01F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52495" y="4642170"/>
                  <a:ext cx="108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EACFCCE-BC2E-4F59-B151-679660E1F85F}"/>
                    </a:ext>
                  </a:extLst>
                </p14:cNvPr>
                <p14:cNvContentPartPr/>
                <p14:nvPr/>
              </p14:nvContentPartPr>
              <p14:xfrm>
                <a:off x="4402455" y="4520850"/>
                <a:ext cx="417960" cy="3715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EACFCCE-BC2E-4F59-B151-679660E1F8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93815" y="4512210"/>
                  <a:ext cx="4356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9A684A5-660D-4D47-90CC-1116C6111F1F}"/>
                    </a:ext>
                  </a:extLst>
                </p14:cNvPr>
                <p14:cNvContentPartPr/>
                <p14:nvPr/>
              </p14:nvContentPartPr>
              <p14:xfrm>
                <a:off x="4934895" y="4467570"/>
                <a:ext cx="403560" cy="221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9A684A5-660D-4D47-90CC-1116C6111F1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25895" y="4458570"/>
                  <a:ext cx="421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27A35E6-D1E3-4F94-93E6-515458351E7A}"/>
                    </a:ext>
                  </a:extLst>
                </p14:cNvPr>
                <p14:cNvContentPartPr/>
                <p14:nvPr/>
              </p14:nvContentPartPr>
              <p14:xfrm>
                <a:off x="5087535" y="4775730"/>
                <a:ext cx="191880" cy="1674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27A35E6-D1E3-4F94-93E6-515458351E7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78895" y="4766730"/>
                  <a:ext cx="20952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1F07571-96EC-42B7-B4BC-D700DD46D4E0}"/>
              </a:ext>
            </a:extLst>
          </p:cNvPr>
          <p:cNvGrpSpPr/>
          <p:nvPr/>
        </p:nvGrpSpPr>
        <p:grpSpPr>
          <a:xfrm>
            <a:off x="1570651" y="5033759"/>
            <a:ext cx="1740600" cy="638640"/>
            <a:chOff x="1570651" y="5033759"/>
            <a:chExt cx="1740600" cy="6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FC9FC9ED-AD92-4399-AEDE-2EF0D316D32B}"/>
                    </a:ext>
                  </a:extLst>
                </p14:cNvPr>
                <p14:cNvContentPartPr/>
                <p14:nvPr/>
              </p14:nvContentPartPr>
              <p14:xfrm>
                <a:off x="1675051" y="5063279"/>
                <a:ext cx="191160" cy="4374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FC9FC9ED-AD92-4399-AEDE-2EF0D316D3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66051" y="5054279"/>
                  <a:ext cx="2088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C713104-00C7-44FF-A078-C2DB27376F40}"/>
                    </a:ext>
                  </a:extLst>
                </p14:cNvPr>
                <p14:cNvContentPartPr/>
                <p14:nvPr/>
              </p14:nvContentPartPr>
              <p14:xfrm>
                <a:off x="1570651" y="5200799"/>
                <a:ext cx="594720" cy="164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C713104-00C7-44FF-A078-C2DB27376F4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62011" y="5191799"/>
                  <a:ext cx="612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5E2D7C8-5D91-40CF-917A-48522F8FB14E}"/>
                    </a:ext>
                  </a:extLst>
                </p14:cNvPr>
                <p14:cNvContentPartPr/>
                <p14:nvPr/>
              </p14:nvContentPartPr>
              <p14:xfrm>
                <a:off x="2230891" y="5033759"/>
                <a:ext cx="68040" cy="340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5E2D7C8-5D91-40CF-917A-48522F8FB1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21891" y="5025119"/>
                  <a:ext cx="85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3578F2F-EBDB-4579-A200-63E381F277FC}"/>
                    </a:ext>
                  </a:extLst>
                </p14:cNvPr>
                <p14:cNvContentPartPr/>
                <p14:nvPr/>
              </p14:nvContentPartPr>
              <p14:xfrm>
                <a:off x="2125411" y="5188559"/>
                <a:ext cx="201600" cy="18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3578F2F-EBDB-4579-A200-63E381F277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16411" y="5179559"/>
                  <a:ext cx="219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8A14CA0-B9F6-461F-A287-A3FA5AFBAF9C}"/>
                    </a:ext>
                  </a:extLst>
                </p14:cNvPr>
                <p14:cNvContentPartPr/>
                <p14:nvPr/>
              </p14:nvContentPartPr>
              <p14:xfrm>
                <a:off x="2353291" y="5177039"/>
                <a:ext cx="319320" cy="2217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8A14CA0-B9F6-461F-A287-A3FA5AFBAF9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44291" y="5168039"/>
                  <a:ext cx="336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7BFAEC5-A269-4199-B97F-8F806E0F6399}"/>
                    </a:ext>
                  </a:extLst>
                </p14:cNvPr>
                <p14:cNvContentPartPr/>
                <p14:nvPr/>
              </p14:nvContentPartPr>
              <p14:xfrm>
                <a:off x="2724811" y="5339399"/>
                <a:ext cx="25560" cy="417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7BFAEC5-A269-4199-B97F-8F806E0F639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16171" y="5330399"/>
                  <a:ext cx="43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8C834CC-1F50-463A-9EC6-823F0923ABF6}"/>
                    </a:ext>
                  </a:extLst>
                </p14:cNvPr>
                <p14:cNvContentPartPr/>
                <p14:nvPr/>
              </p14:nvContentPartPr>
              <p14:xfrm>
                <a:off x="2818051" y="5310959"/>
                <a:ext cx="170640" cy="3268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8C834CC-1F50-463A-9EC6-823F0923ABF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09411" y="5301959"/>
                  <a:ext cx="188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A255F12-38EC-4FCB-A357-FF665F5B35A3}"/>
                    </a:ext>
                  </a:extLst>
                </p14:cNvPr>
                <p14:cNvContentPartPr/>
                <p14:nvPr/>
              </p14:nvContentPartPr>
              <p14:xfrm>
                <a:off x="2898691" y="5174519"/>
                <a:ext cx="237600" cy="2361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A255F12-38EC-4FCB-A357-FF665F5B35A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90051" y="5165519"/>
                  <a:ext cx="255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ED0AA2B-2C31-4664-84FB-81D46080707F}"/>
                    </a:ext>
                  </a:extLst>
                </p14:cNvPr>
                <p14:cNvContentPartPr/>
                <p14:nvPr/>
              </p14:nvContentPartPr>
              <p14:xfrm>
                <a:off x="3157531" y="5203679"/>
                <a:ext cx="153720" cy="468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ED0AA2B-2C31-4664-84FB-81D4608070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48891" y="5194679"/>
                  <a:ext cx="171360" cy="48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415C900-2A0C-465F-B3CB-99E539DF8CCD}"/>
              </a:ext>
            </a:extLst>
          </p:cNvPr>
          <p:cNvGrpSpPr/>
          <p:nvPr/>
        </p:nvGrpSpPr>
        <p:grpSpPr>
          <a:xfrm>
            <a:off x="503611" y="-98041"/>
            <a:ext cx="10697760" cy="4811760"/>
            <a:chOff x="503611" y="-98041"/>
            <a:chExt cx="10697760" cy="48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46DF85E-321D-4B63-BCC2-45FE9F645510}"/>
                    </a:ext>
                  </a:extLst>
                </p14:cNvPr>
                <p14:cNvContentPartPr/>
                <p14:nvPr/>
              </p14:nvContentPartPr>
              <p14:xfrm>
                <a:off x="2807611" y="426479"/>
                <a:ext cx="426240" cy="2743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46DF85E-321D-4B63-BCC2-45FE9F64551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98611" y="417479"/>
                  <a:ext cx="4438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373487E9-85F2-4917-924D-A9FBAC1FCEFF}"/>
                    </a:ext>
                  </a:extLst>
                </p14:cNvPr>
                <p14:cNvContentPartPr/>
                <p14:nvPr/>
              </p14:nvContentPartPr>
              <p14:xfrm>
                <a:off x="3271651" y="541679"/>
                <a:ext cx="161640" cy="1962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73487E9-85F2-4917-924D-A9FBAC1FCEF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262651" y="533039"/>
                  <a:ext cx="179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AB3B191-4686-4B80-9EBD-21CD56175114}"/>
                    </a:ext>
                  </a:extLst>
                </p14:cNvPr>
                <p14:cNvContentPartPr/>
                <p14:nvPr/>
              </p14:nvContentPartPr>
              <p14:xfrm>
                <a:off x="3480811" y="547079"/>
                <a:ext cx="9000" cy="198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AB3B191-4686-4B80-9EBD-21CD561751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71811" y="538079"/>
                  <a:ext cx="26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16EA5E0-9368-41AA-B927-579F223EE69E}"/>
                    </a:ext>
                  </a:extLst>
                </p14:cNvPr>
                <p14:cNvContentPartPr/>
                <p14:nvPr/>
              </p14:nvContentPartPr>
              <p14:xfrm>
                <a:off x="3491611" y="618359"/>
                <a:ext cx="9720" cy="1414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16EA5E0-9368-41AA-B927-579F223EE69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82611" y="609719"/>
                  <a:ext cx="27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AA2DC49-B9AF-4BE5-A2C3-A6843D1558F6}"/>
                    </a:ext>
                  </a:extLst>
                </p14:cNvPr>
                <p14:cNvContentPartPr/>
                <p14:nvPr/>
              </p14:nvContentPartPr>
              <p14:xfrm>
                <a:off x="3481891" y="485159"/>
                <a:ext cx="59040" cy="331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AA2DC49-B9AF-4BE5-A2C3-A6843D1558F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73251" y="476159"/>
                  <a:ext cx="76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3ED60FE-5565-40EF-B0F3-29373A904609}"/>
                    </a:ext>
                  </a:extLst>
                </p14:cNvPr>
                <p14:cNvContentPartPr/>
                <p14:nvPr/>
              </p14:nvContentPartPr>
              <p14:xfrm>
                <a:off x="3621211" y="464999"/>
                <a:ext cx="175680" cy="281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3ED60FE-5565-40EF-B0F3-29373A90460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12571" y="456359"/>
                  <a:ext cx="1933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A9784D34-ADAA-4894-9A54-87B0B3A35DBE}"/>
                    </a:ext>
                  </a:extLst>
                </p14:cNvPr>
                <p14:cNvContentPartPr/>
                <p14:nvPr/>
              </p14:nvContentPartPr>
              <p14:xfrm>
                <a:off x="3880771" y="622679"/>
                <a:ext cx="35640" cy="150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A9784D34-ADAA-4894-9A54-87B0B3A35DB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71771" y="613679"/>
                  <a:ext cx="53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18F48A8-0C68-4399-98E8-0EB37AFC6D94}"/>
                    </a:ext>
                  </a:extLst>
                </p14:cNvPr>
                <p14:cNvContentPartPr/>
                <p14:nvPr/>
              </p14:nvContentPartPr>
              <p14:xfrm>
                <a:off x="3889771" y="430439"/>
                <a:ext cx="322920" cy="2714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18F48A8-0C68-4399-98E8-0EB37AFC6D9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81131" y="421799"/>
                  <a:ext cx="3405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5F8B672-E088-4909-BC9B-5DFF95B36FD4}"/>
                    </a:ext>
                  </a:extLst>
                </p14:cNvPr>
                <p14:cNvContentPartPr/>
                <p14:nvPr/>
              </p14:nvContentPartPr>
              <p14:xfrm>
                <a:off x="4228891" y="616199"/>
                <a:ext cx="99000" cy="1458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5F8B672-E088-4909-BC9B-5DFF95B36FD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20251" y="607199"/>
                  <a:ext cx="116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27D0EF3-B4D9-49E3-98AA-4F3F9CDF4C86}"/>
                    </a:ext>
                  </a:extLst>
                </p14:cNvPr>
                <p14:cNvContentPartPr/>
                <p14:nvPr/>
              </p14:nvContentPartPr>
              <p14:xfrm>
                <a:off x="4389451" y="602519"/>
                <a:ext cx="155160" cy="1062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27D0EF3-B4D9-49E3-98AA-4F3F9CDF4C8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80811" y="593519"/>
                  <a:ext cx="172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5D034A0-5B5E-4137-8606-66FCC67FEAD5}"/>
                    </a:ext>
                  </a:extLst>
                </p14:cNvPr>
                <p14:cNvContentPartPr/>
                <p14:nvPr/>
              </p14:nvContentPartPr>
              <p14:xfrm>
                <a:off x="4541371" y="566519"/>
                <a:ext cx="149760" cy="4125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5D034A0-5B5E-4137-8606-66FCC67FEA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32371" y="557879"/>
                  <a:ext cx="1674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CD3085C-CD5A-4E2F-BA1A-52DCDF37087C}"/>
                    </a:ext>
                  </a:extLst>
                </p14:cNvPr>
                <p14:cNvContentPartPr/>
                <p14:nvPr/>
              </p14:nvContentPartPr>
              <p14:xfrm>
                <a:off x="4734691" y="585959"/>
                <a:ext cx="200520" cy="1666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CD3085C-CD5A-4E2F-BA1A-52DCDF37087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26051" y="576959"/>
                  <a:ext cx="218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9E1957B-D3F0-417F-AA17-52907BA6856A}"/>
                    </a:ext>
                  </a:extLst>
                </p14:cNvPr>
                <p14:cNvContentPartPr/>
                <p14:nvPr/>
              </p14:nvContentPartPr>
              <p14:xfrm>
                <a:off x="5043931" y="698279"/>
                <a:ext cx="205200" cy="536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9E1957B-D3F0-417F-AA17-52907BA6856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035291" y="689639"/>
                  <a:ext cx="222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B91FDFE-07A7-4004-B56E-5A2D6C81EBDE}"/>
                    </a:ext>
                  </a:extLst>
                </p14:cNvPr>
                <p14:cNvContentPartPr/>
                <p14:nvPr/>
              </p14:nvContentPartPr>
              <p14:xfrm>
                <a:off x="5317531" y="600719"/>
                <a:ext cx="103680" cy="1587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B91FDFE-07A7-4004-B56E-5A2D6C81EBD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308531" y="592079"/>
                  <a:ext cx="121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AA2CDBF-5847-4BE1-A645-B9C0F4C35BB0}"/>
                    </a:ext>
                  </a:extLst>
                </p14:cNvPr>
                <p14:cNvContentPartPr/>
                <p14:nvPr/>
              </p14:nvContentPartPr>
              <p14:xfrm>
                <a:off x="5497531" y="548879"/>
                <a:ext cx="432720" cy="1918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AA2CDBF-5847-4BE1-A645-B9C0F4C35BB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88531" y="540239"/>
                  <a:ext cx="450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B2D484E-0F85-4890-AD4E-6BCF2709DF5A}"/>
                    </a:ext>
                  </a:extLst>
                </p14:cNvPr>
                <p14:cNvContentPartPr/>
                <p14:nvPr/>
              </p14:nvContentPartPr>
              <p14:xfrm>
                <a:off x="5919091" y="588839"/>
                <a:ext cx="251280" cy="1792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B2D484E-0F85-4890-AD4E-6BCF2709DF5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10451" y="579839"/>
                  <a:ext cx="268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23E86B6-E1CD-4B76-B861-D4D41C39ED42}"/>
                    </a:ext>
                  </a:extLst>
                </p14:cNvPr>
                <p14:cNvContentPartPr/>
                <p14:nvPr/>
              </p14:nvContentPartPr>
              <p14:xfrm>
                <a:off x="6210691" y="439439"/>
                <a:ext cx="141120" cy="3420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23E86B6-E1CD-4B76-B861-D4D41C39ED4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02051" y="430439"/>
                  <a:ext cx="1587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BEE4538-1C62-4F59-8C0D-D3D3D31D843F}"/>
                    </a:ext>
                  </a:extLst>
                </p14:cNvPr>
                <p14:cNvContentPartPr/>
                <p14:nvPr/>
              </p14:nvContentPartPr>
              <p14:xfrm>
                <a:off x="6518491" y="714839"/>
                <a:ext cx="58680" cy="914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BEE4538-1C62-4F59-8C0D-D3D3D31D843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09491" y="705839"/>
                  <a:ext cx="76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CD1DD1B-C512-41A6-B833-586110893953}"/>
                    </a:ext>
                  </a:extLst>
                </p14:cNvPr>
                <p14:cNvContentPartPr/>
                <p14:nvPr/>
              </p14:nvContentPartPr>
              <p14:xfrm>
                <a:off x="6607771" y="787559"/>
                <a:ext cx="151920" cy="3510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CD1DD1B-C512-41A6-B833-58611089395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98771" y="778559"/>
                  <a:ext cx="1695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DB6747C-3153-46BD-839A-FADDA1CF70FC}"/>
                    </a:ext>
                  </a:extLst>
                </p14:cNvPr>
                <p14:cNvContentPartPr/>
                <p14:nvPr/>
              </p14:nvContentPartPr>
              <p14:xfrm>
                <a:off x="6756811" y="660839"/>
                <a:ext cx="114480" cy="356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DB6747C-3153-46BD-839A-FADDA1CF70F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47811" y="652199"/>
                  <a:ext cx="132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9CF63777-BDDD-4181-8AFA-17524AB2B81D}"/>
                    </a:ext>
                  </a:extLst>
                </p14:cNvPr>
                <p14:cNvContentPartPr/>
                <p14:nvPr/>
              </p14:nvContentPartPr>
              <p14:xfrm>
                <a:off x="6870571" y="673079"/>
                <a:ext cx="110520" cy="2077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9CF63777-BDDD-4181-8AFA-17524AB2B81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61931" y="664079"/>
                  <a:ext cx="1281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F01D9FB-580A-468A-AA0D-0344E6685409}"/>
                    </a:ext>
                  </a:extLst>
                </p14:cNvPr>
                <p14:cNvContentPartPr/>
                <p14:nvPr/>
              </p14:nvContentPartPr>
              <p14:xfrm>
                <a:off x="7023571" y="661919"/>
                <a:ext cx="213840" cy="5832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F01D9FB-580A-468A-AA0D-0344E668540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14571" y="653279"/>
                  <a:ext cx="23148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FFDF16D-F52A-4EB0-B808-89A819B39D2C}"/>
                    </a:ext>
                  </a:extLst>
                </p14:cNvPr>
                <p14:cNvContentPartPr/>
                <p14:nvPr/>
              </p14:nvContentPartPr>
              <p14:xfrm>
                <a:off x="503611" y="-98041"/>
                <a:ext cx="10697760" cy="48117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FFDF16D-F52A-4EB0-B808-89A819B39D2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4971" y="-107041"/>
                  <a:ext cx="10715400" cy="482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7000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BB07FBD9-9B42-4612-9DC6-6B2A561FD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2491DA2-DD41-48E9-8A3D-D1C36A3197F1}"/>
              </a:ext>
            </a:extLst>
          </p:cNvPr>
          <p:cNvGrpSpPr/>
          <p:nvPr/>
        </p:nvGrpSpPr>
        <p:grpSpPr>
          <a:xfrm>
            <a:off x="2137335" y="476250"/>
            <a:ext cx="2657520" cy="1432800"/>
            <a:chOff x="2137335" y="476250"/>
            <a:chExt cx="2657520" cy="14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1DCCFDA-6C9F-4028-AB67-3248F889C203}"/>
                    </a:ext>
                  </a:extLst>
                </p14:cNvPr>
                <p14:cNvContentPartPr/>
                <p14:nvPr/>
              </p14:nvContentPartPr>
              <p14:xfrm>
                <a:off x="3839055" y="476250"/>
                <a:ext cx="955800" cy="7110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1DCCFDA-6C9F-4028-AB67-3248F889C2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30055" y="467250"/>
                  <a:ext cx="973440" cy="72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ABD9457-8FB9-4923-A0A4-5C6CF9B80423}"/>
                    </a:ext>
                  </a:extLst>
                </p14:cNvPr>
                <p14:cNvContentPartPr/>
                <p14:nvPr/>
              </p14:nvContentPartPr>
              <p14:xfrm>
                <a:off x="2370615" y="1076370"/>
                <a:ext cx="1632600" cy="739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ABD9457-8FB9-4923-A0A4-5C6CF9B804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61975" y="1067370"/>
                  <a:ext cx="165024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58EB912-15E3-4EE4-A56C-BBAE0C2AB117}"/>
                    </a:ext>
                  </a:extLst>
                </p14:cNvPr>
                <p14:cNvContentPartPr/>
                <p14:nvPr/>
              </p14:nvContentPartPr>
              <p14:xfrm>
                <a:off x="2137335" y="1610970"/>
                <a:ext cx="716760" cy="298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58EB912-15E3-4EE4-A56C-BBAE0C2AB1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8695" y="1601970"/>
                  <a:ext cx="73440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7C7FB1-EB18-4490-9ACA-C1BEA7C9E20E}"/>
              </a:ext>
            </a:extLst>
          </p:cNvPr>
          <p:cNvGrpSpPr/>
          <p:nvPr/>
        </p:nvGrpSpPr>
        <p:grpSpPr>
          <a:xfrm>
            <a:off x="4581735" y="291570"/>
            <a:ext cx="1969560" cy="569160"/>
            <a:chOff x="4581735" y="291570"/>
            <a:chExt cx="196956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EABB594-497C-4998-98DA-0E5AFB43F7D3}"/>
                    </a:ext>
                  </a:extLst>
                </p14:cNvPr>
                <p14:cNvContentPartPr/>
                <p14:nvPr/>
              </p14:nvContentPartPr>
              <p14:xfrm>
                <a:off x="4581735" y="480930"/>
                <a:ext cx="564480" cy="168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EABB594-497C-4998-98DA-0E5AFB43F7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2735" y="471930"/>
                  <a:ext cx="582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956AC9B-AFCB-41F5-8B98-D55BB5CD63C4}"/>
                    </a:ext>
                  </a:extLst>
                </p14:cNvPr>
                <p14:cNvContentPartPr/>
                <p14:nvPr/>
              </p14:nvContentPartPr>
              <p14:xfrm>
                <a:off x="4997535" y="416490"/>
                <a:ext cx="223200" cy="222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956AC9B-AFCB-41F5-8B98-D55BB5CD63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88895" y="407850"/>
                  <a:ext cx="240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D27FEDE-11E2-478B-991F-DFF67DE93AF6}"/>
                    </a:ext>
                  </a:extLst>
                </p14:cNvPr>
                <p14:cNvContentPartPr/>
                <p14:nvPr/>
              </p14:nvContentPartPr>
              <p14:xfrm>
                <a:off x="5422335" y="369330"/>
                <a:ext cx="205920" cy="203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D27FEDE-11E2-478B-991F-DFF67DE93A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13335" y="360690"/>
                  <a:ext cx="223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E382039-A1A1-4448-85E9-2D58586C8FD9}"/>
                    </a:ext>
                  </a:extLst>
                </p14:cNvPr>
                <p14:cNvContentPartPr/>
                <p14:nvPr/>
              </p14:nvContentPartPr>
              <p14:xfrm>
                <a:off x="5433855" y="374730"/>
                <a:ext cx="204120" cy="175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E382039-A1A1-4448-85E9-2D58586C8F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24855" y="366090"/>
                  <a:ext cx="221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F782D90-57EB-486A-8724-E74048F87119}"/>
                    </a:ext>
                  </a:extLst>
                </p14:cNvPr>
                <p14:cNvContentPartPr/>
                <p14:nvPr/>
              </p14:nvContentPartPr>
              <p14:xfrm>
                <a:off x="5724735" y="291570"/>
                <a:ext cx="42120" cy="3632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F782D90-57EB-486A-8724-E74048F871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15735" y="282930"/>
                  <a:ext cx="597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D210373-5945-4F40-8624-8FD24BA3B2DC}"/>
                    </a:ext>
                  </a:extLst>
                </p14:cNvPr>
                <p14:cNvContentPartPr/>
                <p14:nvPr/>
              </p14:nvContentPartPr>
              <p14:xfrm>
                <a:off x="5793855" y="348810"/>
                <a:ext cx="446040" cy="511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D210373-5945-4F40-8624-8FD24BA3B2D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85215" y="339810"/>
                  <a:ext cx="4636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8411B6B-465A-4DD0-B3D8-CE18BC424030}"/>
                    </a:ext>
                  </a:extLst>
                </p14:cNvPr>
                <p14:cNvContentPartPr/>
                <p14:nvPr/>
              </p14:nvContentPartPr>
              <p14:xfrm>
                <a:off x="6216855" y="343770"/>
                <a:ext cx="334440" cy="270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8411B6B-465A-4DD0-B3D8-CE18BC4240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07855" y="335130"/>
                  <a:ext cx="35208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FBCCA61-4CC1-4FAE-A28A-78BD4AF2A93D}"/>
              </a:ext>
            </a:extLst>
          </p:cNvPr>
          <p:cNvGrpSpPr/>
          <p:nvPr/>
        </p:nvGrpSpPr>
        <p:grpSpPr>
          <a:xfrm>
            <a:off x="6580411" y="220919"/>
            <a:ext cx="1809000" cy="514080"/>
            <a:chOff x="6580411" y="220919"/>
            <a:chExt cx="180900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81394A2-0B73-49FC-B20B-825FEBEC0FC8}"/>
                    </a:ext>
                  </a:extLst>
                </p14:cNvPr>
                <p14:cNvContentPartPr/>
                <p14:nvPr/>
              </p14:nvContentPartPr>
              <p14:xfrm>
                <a:off x="6609571" y="257639"/>
                <a:ext cx="199440" cy="2127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81394A2-0B73-49FC-B20B-825FEBEC0FC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00571" y="248999"/>
                  <a:ext cx="217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CF9C437-7E24-4E35-ABF0-BF766EA26072}"/>
                    </a:ext>
                  </a:extLst>
                </p14:cNvPr>
                <p14:cNvContentPartPr/>
                <p14:nvPr/>
              </p14:nvContentPartPr>
              <p14:xfrm>
                <a:off x="6580411" y="550679"/>
                <a:ext cx="190800" cy="241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CF9C437-7E24-4E35-ABF0-BF766EA260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71411" y="541679"/>
                  <a:ext cx="208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72339E7-A849-4EC2-BF1C-8A18ED11DBBD}"/>
                    </a:ext>
                  </a:extLst>
                </p14:cNvPr>
                <p14:cNvContentPartPr/>
                <p14:nvPr/>
              </p14:nvContentPartPr>
              <p14:xfrm>
                <a:off x="6626491" y="585599"/>
                <a:ext cx="288360" cy="94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72339E7-A849-4EC2-BF1C-8A18ED11DBB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17491" y="576959"/>
                  <a:ext cx="306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BEE58A0-C465-4819-9048-E74E45601D59}"/>
                    </a:ext>
                  </a:extLst>
                </p14:cNvPr>
                <p14:cNvContentPartPr/>
                <p14:nvPr/>
              </p14:nvContentPartPr>
              <p14:xfrm>
                <a:off x="7140931" y="220919"/>
                <a:ext cx="228600" cy="235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BEE58A0-C465-4819-9048-E74E45601D5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32291" y="212279"/>
                  <a:ext cx="246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F5D9094-E72C-47F6-A12D-F7F95403089F}"/>
                    </a:ext>
                  </a:extLst>
                </p14:cNvPr>
                <p14:cNvContentPartPr/>
                <p14:nvPr/>
              </p14:nvContentPartPr>
              <p14:xfrm>
                <a:off x="7220491" y="525479"/>
                <a:ext cx="214200" cy="1339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F5D9094-E72C-47F6-A12D-F7F95403089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11491" y="516839"/>
                  <a:ext cx="231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10F8B02-7B41-4FC9-871E-E736905CB926}"/>
                    </a:ext>
                  </a:extLst>
                </p14:cNvPr>
                <p14:cNvContentPartPr/>
                <p14:nvPr/>
              </p14:nvContentPartPr>
              <p14:xfrm>
                <a:off x="7445491" y="308039"/>
                <a:ext cx="166680" cy="183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10F8B02-7B41-4FC9-871E-E736905CB92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36851" y="299399"/>
                  <a:ext cx="184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9BDC1E0-EE55-4E7D-8C19-D5DD6E33AB6A}"/>
                    </a:ext>
                  </a:extLst>
                </p14:cNvPr>
                <p14:cNvContentPartPr/>
                <p14:nvPr/>
              </p14:nvContentPartPr>
              <p14:xfrm>
                <a:off x="7482211" y="580559"/>
                <a:ext cx="229680" cy="1018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9BDC1E0-EE55-4E7D-8C19-D5DD6E33AB6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73211" y="571919"/>
                  <a:ext cx="247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4DD8F59-3DAC-4949-A7E2-115077FACB2A}"/>
                    </a:ext>
                  </a:extLst>
                </p14:cNvPr>
                <p14:cNvContentPartPr/>
                <p14:nvPr/>
              </p14:nvContentPartPr>
              <p14:xfrm>
                <a:off x="7693171" y="360959"/>
                <a:ext cx="316440" cy="3740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4DD8F59-3DAC-4949-A7E2-115077FACB2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84531" y="351959"/>
                  <a:ext cx="3340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84B5BB5-324F-40E9-BA7A-915C451BA004}"/>
                    </a:ext>
                  </a:extLst>
                </p14:cNvPr>
                <p14:cNvContentPartPr/>
                <p14:nvPr/>
              </p14:nvContentPartPr>
              <p14:xfrm>
                <a:off x="8030851" y="243959"/>
                <a:ext cx="151920" cy="1058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84B5BB5-324F-40E9-BA7A-915C451BA00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21851" y="234959"/>
                  <a:ext cx="169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CCEF89C-DBBF-4321-B323-3ACF64C01CEF}"/>
                    </a:ext>
                  </a:extLst>
                </p14:cNvPr>
                <p14:cNvContentPartPr/>
                <p14:nvPr/>
              </p14:nvContentPartPr>
              <p14:xfrm>
                <a:off x="8029771" y="479759"/>
                <a:ext cx="359640" cy="1242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CCEF89C-DBBF-4321-B323-3ACF64C01CE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20771" y="470759"/>
                  <a:ext cx="3772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39B90BB-943E-4B05-AE7A-89391D05A3D4}"/>
              </a:ext>
            </a:extLst>
          </p:cNvPr>
          <p:cNvGrpSpPr/>
          <p:nvPr/>
        </p:nvGrpSpPr>
        <p:grpSpPr>
          <a:xfrm>
            <a:off x="8656891" y="186719"/>
            <a:ext cx="2300760" cy="546840"/>
            <a:chOff x="8656891" y="186719"/>
            <a:chExt cx="230076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83551FC-5955-46A3-A7A1-EF93B093834B}"/>
                    </a:ext>
                  </a:extLst>
                </p14:cNvPr>
                <p14:cNvContentPartPr/>
                <p14:nvPr/>
              </p14:nvContentPartPr>
              <p14:xfrm>
                <a:off x="8690371" y="215519"/>
                <a:ext cx="133920" cy="1357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83551FC-5955-46A3-A7A1-EF93B093834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81371" y="206519"/>
                  <a:ext cx="151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A82BD61-3428-4A23-9F74-EA31BDD43328}"/>
                    </a:ext>
                  </a:extLst>
                </p14:cNvPr>
                <p14:cNvContentPartPr/>
                <p14:nvPr/>
              </p14:nvContentPartPr>
              <p14:xfrm>
                <a:off x="8858131" y="282119"/>
                <a:ext cx="77400" cy="694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A82BD61-3428-4A23-9F74-EA31BDD433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849491" y="273119"/>
                  <a:ext cx="95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18CA53F-C683-4362-BF8C-889258A575E1}"/>
                    </a:ext>
                  </a:extLst>
                </p14:cNvPr>
                <p14:cNvContentPartPr/>
                <p14:nvPr/>
              </p14:nvContentPartPr>
              <p14:xfrm>
                <a:off x="8656891" y="393719"/>
                <a:ext cx="272880" cy="3398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18CA53F-C683-4362-BF8C-889258A575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47891" y="384719"/>
                  <a:ext cx="2905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50A7D36-B73C-4BB2-8C55-B935F0C3576F}"/>
                    </a:ext>
                  </a:extLst>
                </p14:cNvPr>
                <p14:cNvContentPartPr/>
                <p14:nvPr/>
              </p14:nvContentPartPr>
              <p14:xfrm>
                <a:off x="8978731" y="186719"/>
                <a:ext cx="351720" cy="3078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50A7D36-B73C-4BB2-8C55-B935F0C3576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970091" y="178079"/>
                  <a:ext cx="3693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ED0422E9-AB5A-4237-A5CD-2EDE0F0D4238}"/>
                    </a:ext>
                  </a:extLst>
                </p14:cNvPr>
                <p14:cNvContentPartPr/>
                <p14:nvPr/>
              </p14:nvContentPartPr>
              <p14:xfrm>
                <a:off x="9141091" y="526199"/>
                <a:ext cx="123480" cy="622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ED0422E9-AB5A-4237-A5CD-2EDE0F0D423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32091" y="517559"/>
                  <a:ext cx="141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BCA9EA7-4E73-4955-80A0-4A974D4FC614}"/>
                    </a:ext>
                  </a:extLst>
                </p14:cNvPr>
                <p14:cNvContentPartPr/>
                <p14:nvPr/>
              </p14:nvContentPartPr>
              <p14:xfrm>
                <a:off x="9293371" y="239639"/>
                <a:ext cx="146520" cy="1411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BCA9EA7-4E73-4955-80A0-4A974D4FC61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84731" y="230639"/>
                  <a:ext cx="164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8A39F3A-4620-4F74-B19C-BE03DE5451C9}"/>
                    </a:ext>
                  </a:extLst>
                </p14:cNvPr>
                <p14:cNvContentPartPr/>
                <p14:nvPr/>
              </p14:nvContentPartPr>
              <p14:xfrm>
                <a:off x="9303091" y="260879"/>
                <a:ext cx="252720" cy="4053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8A39F3A-4620-4F74-B19C-BE03DE5451C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94091" y="251879"/>
                  <a:ext cx="2703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A6E0E7F-3753-409D-AEB4-A192D37080F9}"/>
                    </a:ext>
                  </a:extLst>
                </p14:cNvPr>
                <p14:cNvContentPartPr/>
                <p14:nvPr/>
              </p14:nvContentPartPr>
              <p14:xfrm>
                <a:off x="9571291" y="369239"/>
                <a:ext cx="263160" cy="1627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A6E0E7F-3753-409D-AEB4-A192D37080F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562291" y="360239"/>
                  <a:ext cx="280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A75285C-0861-4FE4-985B-94BC26315522}"/>
                    </a:ext>
                  </a:extLst>
                </p14:cNvPr>
                <p14:cNvContentPartPr/>
                <p14:nvPr/>
              </p14:nvContentPartPr>
              <p14:xfrm>
                <a:off x="9779371" y="246839"/>
                <a:ext cx="198000" cy="3146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7A75285C-0861-4FE4-985B-94BC2631552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70731" y="238199"/>
                  <a:ext cx="2156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D99817A-C2A7-4A65-94A4-9F27256F983B}"/>
                    </a:ext>
                  </a:extLst>
                </p14:cNvPr>
                <p14:cNvContentPartPr/>
                <p14:nvPr/>
              </p14:nvContentPartPr>
              <p14:xfrm>
                <a:off x="10186171" y="235319"/>
                <a:ext cx="22680" cy="1778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D99817A-C2A7-4A65-94A4-9F27256F983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177531" y="226679"/>
                  <a:ext cx="403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EE06A4D-25D4-4D49-A394-A4633E5B46EA}"/>
                    </a:ext>
                  </a:extLst>
                </p14:cNvPr>
                <p14:cNvContentPartPr/>
                <p14:nvPr/>
              </p14:nvContentPartPr>
              <p14:xfrm>
                <a:off x="10265731" y="270599"/>
                <a:ext cx="365760" cy="3272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EE06A4D-25D4-4D49-A394-A4633E5B46E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57091" y="261599"/>
                  <a:ext cx="3834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CD75F08-3AF1-4A26-8B22-365B276A90AE}"/>
                    </a:ext>
                  </a:extLst>
                </p14:cNvPr>
                <p14:cNvContentPartPr/>
                <p14:nvPr/>
              </p14:nvContentPartPr>
              <p14:xfrm>
                <a:off x="10615651" y="194279"/>
                <a:ext cx="129960" cy="2628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CD75F08-3AF1-4A26-8B22-365B276A90A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607011" y="185279"/>
                  <a:ext cx="147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DAA6220-527B-4DEC-AAF5-138D282D551F}"/>
                    </a:ext>
                  </a:extLst>
                </p14:cNvPr>
                <p14:cNvContentPartPr/>
                <p14:nvPr/>
              </p14:nvContentPartPr>
              <p14:xfrm>
                <a:off x="10786291" y="210479"/>
                <a:ext cx="171360" cy="1234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DAA6220-527B-4DEC-AAF5-138D282D551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777291" y="201839"/>
                  <a:ext cx="189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4FD3139-6ADB-46C5-9833-F30FA801E050}"/>
                    </a:ext>
                  </a:extLst>
                </p14:cNvPr>
                <p14:cNvContentPartPr/>
                <p14:nvPr/>
              </p14:nvContentPartPr>
              <p14:xfrm>
                <a:off x="10727611" y="507479"/>
                <a:ext cx="213120" cy="1044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4FD3139-6ADB-46C5-9833-F30FA801E05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18611" y="498839"/>
                  <a:ext cx="230760" cy="12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24558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70D48A-E782-4745-90CF-C4582EF4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7AE2760-ADB8-4A2E-832D-464D419A067B}"/>
                  </a:ext>
                </a:extLst>
              </p14:cNvPr>
              <p14:cNvContentPartPr/>
              <p14:nvPr/>
            </p14:nvContentPartPr>
            <p14:xfrm>
              <a:off x="944295" y="-244470"/>
              <a:ext cx="1335240" cy="619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7AE2760-ADB8-4A2E-832D-464D419A06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655" y="-253110"/>
                <a:ext cx="135288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85D02C7-C48C-4120-B815-2B986D5112D4}"/>
                  </a:ext>
                </a:extLst>
              </p14:cNvPr>
              <p14:cNvContentPartPr/>
              <p14:nvPr/>
            </p14:nvContentPartPr>
            <p14:xfrm>
              <a:off x="766815" y="5840250"/>
              <a:ext cx="271440" cy="1065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85D02C7-C48C-4120-B815-2B986D5112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8175" y="5831250"/>
                <a:ext cx="289080" cy="10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330D0C1-C3CD-4907-9664-A2A4420733BD}"/>
                  </a:ext>
                </a:extLst>
              </p14:cNvPr>
              <p14:cNvContentPartPr/>
              <p14:nvPr/>
            </p14:nvContentPartPr>
            <p14:xfrm>
              <a:off x="792375" y="791250"/>
              <a:ext cx="555840" cy="44528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330D0C1-C3CD-4907-9664-A2A4420733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375" y="782250"/>
                <a:ext cx="573480" cy="447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5A5990-61C6-4035-B4E9-69D5582E1358}"/>
              </a:ext>
            </a:extLst>
          </p:cNvPr>
          <p:cNvGrpSpPr/>
          <p:nvPr/>
        </p:nvGrpSpPr>
        <p:grpSpPr>
          <a:xfrm>
            <a:off x="207015" y="2093730"/>
            <a:ext cx="480240" cy="1952280"/>
            <a:chOff x="207015" y="2093730"/>
            <a:chExt cx="480240" cy="19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650A925-AC3C-4929-8606-C2D3523B7B9E}"/>
                    </a:ext>
                  </a:extLst>
                </p14:cNvPr>
                <p14:cNvContentPartPr/>
                <p14:nvPr/>
              </p14:nvContentPartPr>
              <p14:xfrm>
                <a:off x="207015" y="2093730"/>
                <a:ext cx="473760" cy="249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650A925-AC3C-4929-8606-C2D3523B7B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8375" y="2085090"/>
                  <a:ext cx="491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EEA877A-03E4-43E6-A6BB-E4C83804EBCF}"/>
                    </a:ext>
                  </a:extLst>
                </p14:cNvPr>
                <p14:cNvContentPartPr/>
                <p14:nvPr/>
              </p14:nvContentPartPr>
              <p14:xfrm>
                <a:off x="268575" y="2432850"/>
                <a:ext cx="314640" cy="3837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EEA877A-03E4-43E6-A6BB-E4C83804EB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9575" y="2423850"/>
                  <a:ext cx="332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553077B-ED21-4216-A3E5-6B822489A831}"/>
                    </a:ext>
                  </a:extLst>
                </p14:cNvPr>
                <p14:cNvContentPartPr/>
                <p14:nvPr/>
              </p14:nvContentPartPr>
              <p14:xfrm>
                <a:off x="231495" y="2845050"/>
                <a:ext cx="455760" cy="2736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553077B-ED21-4216-A3E5-6B822489A8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2855" y="2836410"/>
                  <a:ext cx="473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631B39E-1788-4D4C-B087-7F14C9AF36BA}"/>
                    </a:ext>
                  </a:extLst>
                </p14:cNvPr>
                <p14:cNvContentPartPr/>
                <p14:nvPr/>
              </p14:nvContentPartPr>
              <p14:xfrm>
                <a:off x="387375" y="3220170"/>
                <a:ext cx="187560" cy="1731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631B39E-1788-4D4C-B087-7F14C9AF36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8735" y="3211530"/>
                  <a:ext cx="205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9FD46AD-8999-4C6C-B677-15621AB1C209}"/>
                    </a:ext>
                  </a:extLst>
                </p14:cNvPr>
                <p14:cNvContentPartPr/>
                <p14:nvPr/>
              </p14:nvContentPartPr>
              <p14:xfrm>
                <a:off x="298815" y="3375330"/>
                <a:ext cx="373320" cy="670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9FD46AD-8999-4C6C-B677-15621AB1C20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0175" y="3366330"/>
                  <a:ext cx="390960" cy="68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FB5C55C-B431-4EBF-915F-5E5B264A80A4}"/>
              </a:ext>
            </a:extLst>
          </p:cNvPr>
          <p:cNvGrpSpPr/>
          <p:nvPr/>
        </p:nvGrpSpPr>
        <p:grpSpPr>
          <a:xfrm>
            <a:off x="1276891" y="5679631"/>
            <a:ext cx="1839240" cy="778320"/>
            <a:chOff x="1276891" y="5679631"/>
            <a:chExt cx="1839240" cy="77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B39F80B0-9468-4AAE-9D1E-8D4E6057FCF1}"/>
                    </a:ext>
                  </a:extLst>
                </p14:cNvPr>
                <p14:cNvContentPartPr/>
                <p14:nvPr/>
              </p14:nvContentPartPr>
              <p14:xfrm>
                <a:off x="1429531" y="5712031"/>
                <a:ext cx="150840" cy="5371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B39F80B0-9468-4AAE-9D1E-8D4E6057FC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20531" y="5703391"/>
                  <a:ext cx="1684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804D72C-5A1C-4131-9A15-F2D9E7B3AB76}"/>
                    </a:ext>
                  </a:extLst>
                </p14:cNvPr>
                <p14:cNvContentPartPr/>
                <p14:nvPr/>
              </p14:nvContentPartPr>
              <p14:xfrm>
                <a:off x="1276891" y="5938471"/>
                <a:ext cx="610200" cy="1256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804D72C-5A1C-4131-9A15-F2D9E7B3AB7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67891" y="5929831"/>
                  <a:ext cx="627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383DFCF-097B-4196-8220-72C5BC76B790}"/>
                    </a:ext>
                  </a:extLst>
                </p14:cNvPr>
                <p14:cNvContentPartPr/>
                <p14:nvPr/>
              </p14:nvContentPartPr>
              <p14:xfrm>
                <a:off x="1812571" y="5951431"/>
                <a:ext cx="88920" cy="1486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383DFCF-097B-4196-8220-72C5BC76B7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03931" y="5942431"/>
                  <a:ext cx="106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6F059D1-8B2B-4402-8E4F-432927CFAC06}"/>
                    </a:ext>
                  </a:extLst>
                </p14:cNvPr>
                <p14:cNvContentPartPr/>
                <p14:nvPr/>
              </p14:nvContentPartPr>
              <p14:xfrm>
                <a:off x="1929931" y="5679631"/>
                <a:ext cx="43560" cy="474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6F059D1-8B2B-4402-8E4F-432927CFAC0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21291" y="5670991"/>
                  <a:ext cx="6120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7069FE7-EBB7-459F-8B17-B0E5AD3D1D2A}"/>
                    </a:ext>
                  </a:extLst>
                </p14:cNvPr>
                <p14:cNvContentPartPr/>
                <p14:nvPr/>
              </p14:nvContentPartPr>
              <p14:xfrm>
                <a:off x="1882411" y="5857831"/>
                <a:ext cx="420480" cy="250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7069FE7-EBB7-459F-8B17-B0E5AD3D1D2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73411" y="5849191"/>
                  <a:ext cx="438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E676156-BDDE-43E1-B408-B9C094499A73}"/>
                    </a:ext>
                  </a:extLst>
                </p14:cNvPr>
                <p14:cNvContentPartPr/>
                <p14:nvPr/>
              </p14:nvContentPartPr>
              <p14:xfrm>
                <a:off x="2417371" y="6068431"/>
                <a:ext cx="22680" cy="25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E676156-BDDE-43E1-B408-B9C094499A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08731" y="6059431"/>
                  <a:ext cx="40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3650A52-C795-4573-A459-A76541328AC6}"/>
                    </a:ext>
                  </a:extLst>
                </p14:cNvPr>
                <p14:cNvContentPartPr/>
                <p14:nvPr/>
              </p14:nvContentPartPr>
              <p14:xfrm>
                <a:off x="2574691" y="6020551"/>
                <a:ext cx="126360" cy="342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3650A52-C795-4573-A459-A76541328A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65691" y="6011551"/>
                  <a:ext cx="1440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EEA9C4D-B947-479B-A97C-FE7EC07049E1}"/>
                    </a:ext>
                  </a:extLst>
                </p14:cNvPr>
                <p14:cNvContentPartPr/>
                <p14:nvPr/>
              </p14:nvContentPartPr>
              <p14:xfrm>
                <a:off x="2575771" y="5803831"/>
                <a:ext cx="104040" cy="69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EEA9C4D-B947-479B-A97C-FE7EC07049E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66771" y="5795191"/>
                  <a:ext cx="121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C4691CA-3846-4050-873B-A9DA369DEF9E}"/>
                    </a:ext>
                  </a:extLst>
                </p14:cNvPr>
                <p14:cNvContentPartPr/>
                <p14:nvPr/>
              </p14:nvContentPartPr>
              <p14:xfrm>
                <a:off x="2812291" y="5883751"/>
                <a:ext cx="83880" cy="199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C4691CA-3846-4050-873B-A9DA369DEF9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03291" y="5875111"/>
                  <a:ext cx="101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42EE507-0BEE-45A3-9DF0-D5EFB1E8A2EA}"/>
                    </a:ext>
                  </a:extLst>
                </p14:cNvPr>
                <p14:cNvContentPartPr/>
                <p14:nvPr/>
              </p14:nvContentPartPr>
              <p14:xfrm>
                <a:off x="2973571" y="5815351"/>
                <a:ext cx="142560" cy="642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42EE507-0BEE-45A3-9DF0-D5EFB1E8A2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64571" y="5806711"/>
                  <a:ext cx="160200" cy="66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4151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626670A-D7C7-4D2F-8A44-A32B9C87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BB0303-3440-453D-85CE-B42F7F5D3239}"/>
              </a:ext>
            </a:extLst>
          </p:cNvPr>
          <p:cNvGrpSpPr/>
          <p:nvPr/>
        </p:nvGrpSpPr>
        <p:grpSpPr>
          <a:xfrm>
            <a:off x="3360571" y="1394159"/>
            <a:ext cx="1939320" cy="507960"/>
            <a:chOff x="3360571" y="1394159"/>
            <a:chExt cx="193932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6860A22-172C-4125-9A38-A2049687F385}"/>
                    </a:ext>
                  </a:extLst>
                </p14:cNvPr>
                <p14:cNvContentPartPr/>
                <p14:nvPr/>
              </p14:nvContentPartPr>
              <p14:xfrm>
                <a:off x="3505291" y="1394159"/>
                <a:ext cx="1794600" cy="3722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6860A22-172C-4125-9A38-A2049687F38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96291" y="1385159"/>
                  <a:ext cx="18122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14D17E8-A457-4DF0-A22F-CC9D817F8CE0}"/>
                    </a:ext>
                  </a:extLst>
                </p14:cNvPr>
                <p14:cNvContentPartPr/>
                <p14:nvPr/>
              </p14:nvContentPartPr>
              <p14:xfrm>
                <a:off x="3381811" y="1571279"/>
                <a:ext cx="426960" cy="3132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14D17E8-A457-4DF0-A22F-CC9D817F8CE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73171" y="1562279"/>
                  <a:ext cx="4446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C4BE689-A8C5-4069-8A83-3632791F88C1}"/>
                    </a:ext>
                  </a:extLst>
                </p14:cNvPr>
                <p14:cNvContentPartPr/>
                <p14:nvPr/>
              </p14:nvContentPartPr>
              <p14:xfrm>
                <a:off x="3360571" y="1687559"/>
                <a:ext cx="389520" cy="2145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C4BE689-A8C5-4069-8A83-3632791F88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51931" y="1678919"/>
                  <a:ext cx="40716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0F4AEE-5510-4A75-8E70-BDE71F75E582}"/>
              </a:ext>
            </a:extLst>
          </p:cNvPr>
          <p:cNvGrpSpPr/>
          <p:nvPr/>
        </p:nvGrpSpPr>
        <p:grpSpPr>
          <a:xfrm>
            <a:off x="281131" y="2482799"/>
            <a:ext cx="974160" cy="1867320"/>
            <a:chOff x="281131" y="2482799"/>
            <a:chExt cx="974160" cy="18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0F604F1E-7F01-45C1-84BD-65A914054B9B}"/>
                    </a:ext>
                  </a:extLst>
                </p14:cNvPr>
                <p14:cNvContentPartPr/>
                <p14:nvPr/>
              </p14:nvContentPartPr>
              <p14:xfrm>
                <a:off x="1005451" y="2482799"/>
                <a:ext cx="249840" cy="18673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0F604F1E-7F01-45C1-84BD-65A914054B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811" y="2474159"/>
                  <a:ext cx="267480" cy="18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73E8398-2BE3-4189-8F34-1F195EDE566A}"/>
                    </a:ext>
                  </a:extLst>
                </p14:cNvPr>
                <p14:cNvContentPartPr/>
                <p14:nvPr/>
              </p14:nvContentPartPr>
              <p14:xfrm>
                <a:off x="281131" y="3375959"/>
                <a:ext cx="347760" cy="4849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73E8398-2BE3-4189-8F34-1F195EDE56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2131" y="3366959"/>
                  <a:ext cx="3654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F14369B-CF61-4C0C-BC9E-0D30824E25D8}"/>
                    </a:ext>
                  </a:extLst>
                </p14:cNvPr>
                <p14:cNvContentPartPr/>
                <p14:nvPr/>
              </p14:nvContentPartPr>
              <p14:xfrm>
                <a:off x="579211" y="3513119"/>
                <a:ext cx="16560" cy="205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F14369B-CF61-4C0C-BC9E-0D30824E25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0211" y="3504479"/>
                  <a:ext cx="34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7089924-995C-4EFD-83B1-EB3C6EA41CF6}"/>
                    </a:ext>
                  </a:extLst>
                </p14:cNvPr>
                <p14:cNvContentPartPr/>
                <p14:nvPr/>
              </p14:nvContentPartPr>
              <p14:xfrm>
                <a:off x="651211" y="3532559"/>
                <a:ext cx="168840" cy="1828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7089924-995C-4EFD-83B1-EB3C6EA41C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571" y="3523919"/>
                  <a:ext cx="1864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AA5D61D-1D75-41DB-9AEC-9B21439649D0}"/>
                    </a:ext>
                  </a:extLst>
                </p14:cNvPr>
                <p14:cNvContentPartPr/>
                <p14:nvPr/>
              </p14:nvContentPartPr>
              <p14:xfrm>
                <a:off x="780451" y="3388919"/>
                <a:ext cx="87120" cy="2991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AA5D61D-1D75-41DB-9AEC-9B21439649D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1451" y="3380279"/>
                  <a:ext cx="1047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FF66C4F-1009-41B3-95BE-8BD8459C27BA}"/>
                    </a:ext>
                  </a:extLst>
                </p14:cNvPr>
                <p14:cNvContentPartPr/>
                <p14:nvPr/>
              </p14:nvContentPartPr>
              <p14:xfrm>
                <a:off x="824011" y="3471359"/>
                <a:ext cx="224640" cy="146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FF66C4F-1009-41B3-95BE-8BD8459C27B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11" y="3462359"/>
                  <a:ext cx="242280" cy="16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680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F1E2D2-A535-4C5D-B307-B058B34D4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20050C-E578-4689-B7A2-C7F67977C56A}"/>
              </a:ext>
            </a:extLst>
          </p:cNvPr>
          <p:cNvGrpSpPr/>
          <p:nvPr/>
        </p:nvGrpSpPr>
        <p:grpSpPr>
          <a:xfrm>
            <a:off x="2431095" y="1670010"/>
            <a:ext cx="1319040" cy="350280"/>
            <a:chOff x="2431095" y="1670010"/>
            <a:chExt cx="131904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15A7BA9-3170-4A38-A9BE-ED9D1FA2755A}"/>
                    </a:ext>
                  </a:extLst>
                </p14:cNvPr>
                <p14:cNvContentPartPr/>
                <p14:nvPr/>
              </p14:nvContentPartPr>
              <p14:xfrm>
                <a:off x="2547375" y="1772610"/>
                <a:ext cx="1202760" cy="125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15A7BA9-3170-4A38-A9BE-ED9D1FA2755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38375" y="1763970"/>
                  <a:ext cx="1220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3BE5BB2-DF94-4EA9-B9DC-BA7290AB19F6}"/>
                    </a:ext>
                  </a:extLst>
                </p14:cNvPr>
                <p14:cNvContentPartPr/>
                <p14:nvPr/>
              </p14:nvContentPartPr>
              <p14:xfrm>
                <a:off x="2431095" y="1670010"/>
                <a:ext cx="264600" cy="350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3BE5BB2-DF94-4EA9-B9DC-BA7290AB19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22455" y="1661370"/>
                  <a:ext cx="282240" cy="36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212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764089-D59C-41C5-BBEE-793282F7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99" y="0"/>
            <a:ext cx="10379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05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8D4DB50-3A6A-4F28-828A-A6C63A51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62D511-B275-47F8-B619-F92567F39833}"/>
              </a:ext>
            </a:extLst>
          </p:cNvPr>
          <p:cNvGrpSpPr/>
          <p:nvPr/>
        </p:nvGrpSpPr>
        <p:grpSpPr>
          <a:xfrm>
            <a:off x="2739615" y="1762170"/>
            <a:ext cx="1104480" cy="433440"/>
            <a:chOff x="2739615" y="1762170"/>
            <a:chExt cx="110448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5C6D3C6-A983-4909-9969-1A7154DC763C}"/>
                    </a:ext>
                  </a:extLst>
                </p14:cNvPr>
                <p14:cNvContentPartPr/>
                <p14:nvPr/>
              </p14:nvContentPartPr>
              <p14:xfrm>
                <a:off x="2835735" y="1914810"/>
                <a:ext cx="1008360" cy="280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5C6D3C6-A983-4909-9969-1A7154DC763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27095" y="1905810"/>
                  <a:ext cx="1026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E74AD37-7DB9-41DF-9CB7-3395FAFFCC69}"/>
                    </a:ext>
                  </a:extLst>
                </p14:cNvPr>
                <p14:cNvContentPartPr/>
                <p14:nvPr/>
              </p14:nvContentPartPr>
              <p14:xfrm>
                <a:off x="2739615" y="1762170"/>
                <a:ext cx="374040" cy="281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E74AD37-7DB9-41DF-9CB7-3395FAFFCC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30615" y="1753170"/>
                  <a:ext cx="391680" cy="29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4945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0B258F-F31E-4A22-9586-B7419970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70D0376-D46A-40AE-817E-B16610754309}"/>
              </a:ext>
            </a:extLst>
          </p:cNvPr>
          <p:cNvGrpSpPr/>
          <p:nvPr/>
        </p:nvGrpSpPr>
        <p:grpSpPr>
          <a:xfrm>
            <a:off x="2740335" y="1676490"/>
            <a:ext cx="1070640" cy="662400"/>
            <a:chOff x="2740335" y="1676490"/>
            <a:chExt cx="1070640" cy="66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FD6C8AF-4172-436A-B7C6-56E934B5DCB3}"/>
                    </a:ext>
                  </a:extLst>
                </p14:cNvPr>
                <p14:cNvContentPartPr/>
                <p14:nvPr/>
              </p14:nvContentPartPr>
              <p14:xfrm>
                <a:off x="2776335" y="1813290"/>
                <a:ext cx="1034640" cy="5256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FD6C8AF-4172-436A-B7C6-56E934B5DC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67695" y="1804650"/>
                  <a:ext cx="105228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AC707DE-59CF-462C-A5E0-1BF220167895}"/>
                    </a:ext>
                  </a:extLst>
                </p14:cNvPr>
                <p14:cNvContentPartPr/>
                <p14:nvPr/>
              </p14:nvContentPartPr>
              <p14:xfrm>
                <a:off x="2740335" y="1676490"/>
                <a:ext cx="215280" cy="320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AC707DE-59CF-462C-A5E0-1BF2201678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31335" y="1667850"/>
                  <a:ext cx="23292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90FB0A-F90F-44F8-8599-3DAFB34B0A93}"/>
              </a:ext>
            </a:extLst>
          </p:cNvPr>
          <p:cNvGrpSpPr/>
          <p:nvPr/>
        </p:nvGrpSpPr>
        <p:grpSpPr>
          <a:xfrm>
            <a:off x="334051" y="2637959"/>
            <a:ext cx="1639080" cy="623880"/>
            <a:chOff x="334051" y="2637959"/>
            <a:chExt cx="1639080" cy="6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1490CE89-9F88-4346-9B35-06FFFC306D6F}"/>
                    </a:ext>
                  </a:extLst>
                </p14:cNvPr>
                <p14:cNvContentPartPr/>
                <p14:nvPr/>
              </p14:nvContentPartPr>
              <p14:xfrm>
                <a:off x="982411" y="2637959"/>
                <a:ext cx="990720" cy="4208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1490CE89-9F88-4346-9B35-06FFFC306D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411" y="2629319"/>
                  <a:ext cx="10083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8851921-25D9-4811-AC10-47D228BAB238}"/>
                    </a:ext>
                  </a:extLst>
                </p14:cNvPr>
                <p14:cNvContentPartPr/>
                <p14:nvPr/>
              </p14:nvContentPartPr>
              <p14:xfrm>
                <a:off x="334051" y="2804279"/>
                <a:ext cx="311760" cy="4575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8851921-25D9-4811-AC10-47D228BAB2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5051" y="2795279"/>
                  <a:ext cx="3294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013A02D-FDD0-4E84-8DA3-066ABE03C42B}"/>
                    </a:ext>
                  </a:extLst>
                </p14:cNvPr>
                <p14:cNvContentPartPr/>
                <p14:nvPr/>
              </p14:nvContentPartPr>
              <p14:xfrm>
                <a:off x="626011" y="2990039"/>
                <a:ext cx="6480" cy="403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013A02D-FDD0-4E84-8DA3-066ABE03C4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7011" y="2981399"/>
                  <a:ext cx="24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D0871C0-9594-4278-B3FE-E157386FF6C0}"/>
                    </a:ext>
                  </a:extLst>
                </p14:cNvPr>
                <p14:cNvContentPartPr/>
                <p14:nvPr/>
              </p14:nvContentPartPr>
              <p14:xfrm>
                <a:off x="636811" y="3087959"/>
                <a:ext cx="151920" cy="1137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D0871C0-9594-4278-B3FE-E157386FF6C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7811" y="3078959"/>
                  <a:ext cx="169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3FFD331-1917-48D5-A61D-CC615FF3BB8F}"/>
                    </a:ext>
                  </a:extLst>
                </p14:cNvPr>
                <p14:cNvContentPartPr/>
                <p14:nvPr/>
              </p14:nvContentPartPr>
              <p14:xfrm>
                <a:off x="836611" y="2924519"/>
                <a:ext cx="10080" cy="243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3FFD331-1917-48D5-A61D-CC615FF3BB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7971" y="2915879"/>
                  <a:ext cx="27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A97713B-67B4-4485-8671-A2C0E9C715AF}"/>
                    </a:ext>
                  </a:extLst>
                </p14:cNvPr>
                <p14:cNvContentPartPr/>
                <p14:nvPr/>
              </p14:nvContentPartPr>
              <p14:xfrm>
                <a:off x="842731" y="3004079"/>
                <a:ext cx="295200" cy="147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A97713B-67B4-4485-8671-A2C0E9C715A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3731" y="2995079"/>
                  <a:ext cx="312840" cy="16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9677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AED815E-C8F4-40F1-8216-FF3D96C9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A108C4-CA17-4BA0-B6AC-85D27B6162DD}"/>
              </a:ext>
            </a:extLst>
          </p:cNvPr>
          <p:cNvGrpSpPr/>
          <p:nvPr/>
        </p:nvGrpSpPr>
        <p:grpSpPr>
          <a:xfrm>
            <a:off x="2551335" y="1838490"/>
            <a:ext cx="1257480" cy="825120"/>
            <a:chOff x="2551335" y="1838490"/>
            <a:chExt cx="1257480" cy="82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0949E30-EB14-450C-9D6D-A6BC2508CC60}"/>
                    </a:ext>
                  </a:extLst>
                </p14:cNvPr>
                <p14:cNvContentPartPr/>
                <p14:nvPr/>
              </p14:nvContentPartPr>
              <p14:xfrm>
                <a:off x="2671575" y="1962690"/>
                <a:ext cx="1137240" cy="700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0949E30-EB14-450C-9D6D-A6BC2508CC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2575" y="1953690"/>
                  <a:ext cx="115488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8B314FD-9268-459F-8556-984F56D77D7B}"/>
                    </a:ext>
                  </a:extLst>
                </p14:cNvPr>
                <p14:cNvContentPartPr/>
                <p14:nvPr/>
              </p14:nvContentPartPr>
              <p14:xfrm>
                <a:off x="2551335" y="1838490"/>
                <a:ext cx="361800" cy="259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8B314FD-9268-459F-8556-984F56D77D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42695" y="1829490"/>
                  <a:ext cx="379440" cy="27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1428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39AE03-130D-4D06-8AFB-DC200D32B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1188DEF-2794-454F-A26B-E75C6BB19489}"/>
              </a:ext>
            </a:extLst>
          </p:cNvPr>
          <p:cNvGrpSpPr/>
          <p:nvPr/>
        </p:nvGrpSpPr>
        <p:grpSpPr>
          <a:xfrm>
            <a:off x="2697091" y="1767119"/>
            <a:ext cx="1260000" cy="1214640"/>
            <a:chOff x="2697091" y="1767119"/>
            <a:chExt cx="1260000" cy="12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A7CE7B0-45C5-4F12-9AC6-C09FE05662ED}"/>
                    </a:ext>
                  </a:extLst>
                </p14:cNvPr>
                <p14:cNvContentPartPr/>
                <p14:nvPr/>
              </p14:nvContentPartPr>
              <p14:xfrm>
                <a:off x="2751091" y="1923359"/>
                <a:ext cx="1206000" cy="10584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A7CE7B0-45C5-4F12-9AC6-C09FE05662E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42091" y="1914719"/>
                  <a:ext cx="122364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7C62E4F-78E9-4A85-B4F7-4BE05C3D650C}"/>
                    </a:ext>
                  </a:extLst>
                </p14:cNvPr>
                <p14:cNvContentPartPr/>
                <p14:nvPr/>
              </p14:nvContentPartPr>
              <p14:xfrm>
                <a:off x="2697091" y="1767119"/>
                <a:ext cx="304560" cy="421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7C62E4F-78E9-4A85-B4F7-4BE05C3D650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88451" y="1758119"/>
                  <a:ext cx="322200" cy="43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A28C65-7567-43E8-B611-8ED80E3B26E5}"/>
              </a:ext>
            </a:extLst>
          </p:cNvPr>
          <p:cNvGrpSpPr/>
          <p:nvPr/>
        </p:nvGrpSpPr>
        <p:grpSpPr>
          <a:xfrm>
            <a:off x="339451" y="2645159"/>
            <a:ext cx="983520" cy="2510280"/>
            <a:chOff x="339451" y="2645159"/>
            <a:chExt cx="983520" cy="25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B871E4F-69AB-4D1C-889A-2497B7121343}"/>
                    </a:ext>
                  </a:extLst>
                </p14:cNvPr>
                <p14:cNvContentPartPr/>
                <p14:nvPr/>
              </p14:nvContentPartPr>
              <p14:xfrm>
                <a:off x="954331" y="2645159"/>
                <a:ext cx="368640" cy="25102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B871E4F-69AB-4D1C-889A-2497B712134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5331" y="2636519"/>
                  <a:ext cx="386280" cy="25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8ECEF10-F529-427A-9FE3-6932A597FD3F}"/>
                    </a:ext>
                  </a:extLst>
                </p14:cNvPr>
                <p14:cNvContentPartPr/>
                <p14:nvPr/>
              </p14:nvContentPartPr>
              <p14:xfrm>
                <a:off x="339451" y="3159959"/>
                <a:ext cx="317160" cy="505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8ECEF10-F529-427A-9FE3-6932A597FD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0451" y="3151319"/>
                  <a:ext cx="3348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596BF3B-18EC-48B4-B42B-6D58F2A80114}"/>
                    </a:ext>
                  </a:extLst>
                </p14:cNvPr>
                <p14:cNvContentPartPr/>
                <p14:nvPr/>
              </p14:nvContentPartPr>
              <p14:xfrm>
                <a:off x="676051" y="3419159"/>
                <a:ext cx="33120" cy="1429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596BF3B-18EC-48B4-B42B-6D58F2A801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7411" y="3410519"/>
                  <a:ext cx="50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A1F1A4F-FA68-4F6B-972C-3598200C3CE7}"/>
                    </a:ext>
                  </a:extLst>
                </p14:cNvPr>
                <p14:cNvContentPartPr/>
                <p14:nvPr/>
              </p14:nvContentPartPr>
              <p14:xfrm>
                <a:off x="651931" y="3208919"/>
                <a:ext cx="33120" cy="79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A1F1A4F-FA68-4F6B-972C-3598200C3CE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2931" y="3199919"/>
                  <a:ext cx="50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10AB850-4435-4483-B339-B82EEAED2FF4}"/>
                    </a:ext>
                  </a:extLst>
                </p14:cNvPr>
                <p14:cNvContentPartPr/>
                <p14:nvPr/>
              </p14:nvContentPartPr>
              <p14:xfrm>
                <a:off x="780451" y="3313679"/>
                <a:ext cx="150840" cy="1494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10AB850-4435-4483-B339-B82EEAED2FF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1451" y="3305039"/>
                  <a:ext cx="168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80CFBC5-E25D-4144-AF0E-C3D1AF1F446C}"/>
                    </a:ext>
                  </a:extLst>
                </p14:cNvPr>
                <p14:cNvContentPartPr/>
                <p14:nvPr/>
              </p14:nvContentPartPr>
              <p14:xfrm>
                <a:off x="888451" y="3108839"/>
                <a:ext cx="151920" cy="298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80CFBC5-E25D-4144-AF0E-C3D1AF1F44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9451" y="3100199"/>
                  <a:ext cx="1695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D850560-D792-4DDA-9BE8-3CC2403B81AE}"/>
                    </a:ext>
                  </a:extLst>
                </p14:cNvPr>
                <p14:cNvContentPartPr/>
                <p14:nvPr/>
              </p14:nvContentPartPr>
              <p14:xfrm>
                <a:off x="992491" y="3146999"/>
                <a:ext cx="239400" cy="220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D850560-D792-4DDA-9BE8-3CC2403B81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3491" y="3138359"/>
                  <a:ext cx="257040" cy="23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8983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95B1D-EF4D-4D11-9989-3574BF3D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7031E84-0422-4111-BFDE-CDFF1FEC26E3}"/>
                  </a:ext>
                </a:extLst>
              </p14:cNvPr>
              <p14:cNvContentPartPr/>
              <p14:nvPr/>
            </p14:nvContentPartPr>
            <p14:xfrm>
              <a:off x="5871211" y="6061199"/>
              <a:ext cx="1326600" cy="7369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7031E84-0422-4111-BFDE-CDFF1FEC26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2571" y="6052559"/>
                <a:ext cx="134424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5503806-132D-447F-A369-80666DDD3BBD}"/>
                  </a:ext>
                </a:extLst>
              </p14:cNvPr>
              <p14:cNvContentPartPr/>
              <p14:nvPr/>
            </p14:nvContentPartPr>
            <p14:xfrm>
              <a:off x="7181971" y="5985959"/>
              <a:ext cx="418320" cy="451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5503806-132D-447F-A369-80666DDD3B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3331" y="5977319"/>
                <a:ext cx="435960" cy="46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58781DB3-AA98-4281-B869-E2F06A03637A}"/>
              </a:ext>
            </a:extLst>
          </p:cNvPr>
          <p:cNvGrpSpPr/>
          <p:nvPr/>
        </p:nvGrpSpPr>
        <p:grpSpPr>
          <a:xfrm>
            <a:off x="2330611" y="1329359"/>
            <a:ext cx="2324160" cy="690480"/>
            <a:chOff x="2330611" y="1329359"/>
            <a:chExt cx="2324160" cy="69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3F3DB4B-52C0-4ADA-9C69-7E1DEFAA2631}"/>
                    </a:ext>
                  </a:extLst>
                </p14:cNvPr>
                <p14:cNvContentPartPr/>
                <p14:nvPr/>
              </p14:nvContentPartPr>
              <p14:xfrm>
                <a:off x="2330611" y="1329359"/>
                <a:ext cx="2324160" cy="633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3F3DB4B-52C0-4ADA-9C69-7E1DEFAA263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21611" y="1320719"/>
                  <a:ext cx="234180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007CF33-69BB-4237-83A1-7481439E1B3A}"/>
                    </a:ext>
                  </a:extLst>
                </p14:cNvPr>
                <p14:cNvContentPartPr/>
                <p14:nvPr/>
              </p14:nvContentPartPr>
              <p14:xfrm>
                <a:off x="2366971" y="1755959"/>
                <a:ext cx="238680" cy="263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007CF33-69BB-4237-83A1-7481439E1B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58331" y="1747319"/>
                  <a:ext cx="256320" cy="28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3092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337E82-9ADA-42DC-9E7B-33F2D78A7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93DDB6-7F9C-4E69-811F-C18E7252EAE3}"/>
              </a:ext>
            </a:extLst>
          </p:cNvPr>
          <p:cNvGrpSpPr/>
          <p:nvPr/>
        </p:nvGrpSpPr>
        <p:grpSpPr>
          <a:xfrm>
            <a:off x="2729535" y="277530"/>
            <a:ext cx="1162080" cy="803160"/>
            <a:chOff x="2729535" y="277530"/>
            <a:chExt cx="1162080" cy="80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231FCBB-2D16-4E2A-AAEC-823EB5BBE2C2}"/>
                    </a:ext>
                  </a:extLst>
                </p14:cNvPr>
                <p14:cNvContentPartPr/>
                <p14:nvPr/>
              </p14:nvContentPartPr>
              <p14:xfrm>
                <a:off x="2729535" y="349530"/>
                <a:ext cx="355320" cy="4010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231FCBB-2D16-4E2A-AAEC-823EB5BBE2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20535" y="340530"/>
                  <a:ext cx="3729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FD6ADC2-D699-4F5F-85B6-CEFD08CDA4BB}"/>
                    </a:ext>
                  </a:extLst>
                </p14:cNvPr>
                <p14:cNvContentPartPr/>
                <p14:nvPr/>
              </p14:nvContentPartPr>
              <p14:xfrm>
                <a:off x="3259095" y="277530"/>
                <a:ext cx="43920" cy="3276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FD6ADC2-D699-4F5F-85B6-CEFD08CDA4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50095" y="268530"/>
                  <a:ext cx="61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0541C37-13D4-4AB1-B2D2-621F6DFEC8DA}"/>
                    </a:ext>
                  </a:extLst>
                </p14:cNvPr>
                <p14:cNvContentPartPr/>
                <p14:nvPr/>
              </p14:nvContentPartPr>
              <p14:xfrm>
                <a:off x="3308775" y="280050"/>
                <a:ext cx="410040" cy="420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0541C37-13D4-4AB1-B2D2-621F6DFEC8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99775" y="271050"/>
                  <a:ext cx="4276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69031E0-F8EE-460F-9543-2CAB316E2FF0}"/>
                    </a:ext>
                  </a:extLst>
                </p14:cNvPr>
                <p14:cNvContentPartPr/>
                <p14:nvPr/>
              </p14:nvContentPartPr>
              <p14:xfrm>
                <a:off x="3777495" y="282210"/>
                <a:ext cx="114120" cy="798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69031E0-F8EE-460F-9543-2CAB316E2F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68855" y="273210"/>
                  <a:ext cx="131760" cy="81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64118B-4BCF-4B5C-9266-F271AFF0F064}"/>
              </a:ext>
            </a:extLst>
          </p:cNvPr>
          <p:cNvGrpSpPr/>
          <p:nvPr/>
        </p:nvGrpSpPr>
        <p:grpSpPr>
          <a:xfrm>
            <a:off x="4331175" y="303810"/>
            <a:ext cx="1245960" cy="809280"/>
            <a:chOff x="4331175" y="303810"/>
            <a:chExt cx="1245960" cy="80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DD7749B-7DD1-4B29-B562-182E4FF17D09}"/>
                    </a:ext>
                  </a:extLst>
                </p14:cNvPr>
                <p14:cNvContentPartPr/>
                <p14:nvPr/>
              </p14:nvContentPartPr>
              <p14:xfrm>
                <a:off x="4425495" y="303810"/>
                <a:ext cx="190440" cy="258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DD7749B-7DD1-4B29-B562-182E4FF17D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16495" y="295170"/>
                  <a:ext cx="2080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3745915-8381-49C5-876D-62F29F3DE8D3}"/>
                    </a:ext>
                  </a:extLst>
                </p14:cNvPr>
                <p14:cNvContentPartPr/>
                <p14:nvPr/>
              </p14:nvContentPartPr>
              <p14:xfrm>
                <a:off x="4369335" y="441690"/>
                <a:ext cx="266760" cy="196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3745915-8381-49C5-876D-62F29F3DE8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60695" y="433050"/>
                  <a:ext cx="284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B98B7DA-EB8F-41A7-8AC9-557A6EFE1B77}"/>
                    </a:ext>
                  </a:extLst>
                </p14:cNvPr>
                <p14:cNvContentPartPr/>
                <p14:nvPr/>
              </p14:nvContentPartPr>
              <p14:xfrm>
                <a:off x="4331175" y="656250"/>
                <a:ext cx="377280" cy="2034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B98B7DA-EB8F-41A7-8AC9-557A6EFE1B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22175" y="647610"/>
                  <a:ext cx="394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FB357B1-DE94-4E57-ACA0-C288AAB75F3E}"/>
                    </a:ext>
                  </a:extLst>
                </p14:cNvPr>
                <p14:cNvContentPartPr/>
                <p14:nvPr/>
              </p14:nvContentPartPr>
              <p14:xfrm>
                <a:off x="4739055" y="324690"/>
                <a:ext cx="331560" cy="723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FB357B1-DE94-4E57-ACA0-C288AAB75F3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30415" y="315690"/>
                  <a:ext cx="34920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FB8BD00-F2E5-452F-B3F9-866342862399}"/>
                    </a:ext>
                  </a:extLst>
                </p14:cNvPr>
                <p14:cNvContentPartPr/>
                <p14:nvPr/>
              </p14:nvContentPartPr>
              <p14:xfrm>
                <a:off x="5167455" y="421530"/>
                <a:ext cx="409680" cy="691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FB8BD00-F2E5-452F-B3F9-8663428623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58815" y="412890"/>
                  <a:ext cx="427320" cy="70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9818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F8189A-5629-4425-ABDE-3B5FC07C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E8330AE-AEC4-4C91-AD0A-EB7FF6AB4CB7}"/>
              </a:ext>
            </a:extLst>
          </p:cNvPr>
          <p:cNvGrpSpPr/>
          <p:nvPr/>
        </p:nvGrpSpPr>
        <p:grpSpPr>
          <a:xfrm>
            <a:off x="2726251" y="1526279"/>
            <a:ext cx="1942920" cy="438840"/>
            <a:chOff x="2726251" y="1526279"/>
            <a:chExt cx="19429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730AF71-3F81-4614-8C21-73D502195D47}"/>
                    </a:ext>
                  </a:extLst>
                </p14:cNvPr>
                <p14:cNvContentPartPr/>
                <p14:nvPr/>
              </p14:nvContentPartPr>
              <p14:xfrm>
                <a:off x="2798251" y="1526279"/>
                <a:ext cx="1870920" cy="3200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730AF71-3F81-4614-8C21-73D502195D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89251" y="1517639"/>
                  <a:ext cx="1888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C2561B1-538B-4CA1-B16C-59D8FED1734F}"/>
                    </a:ext>
                  </a:extLst>
                </p14:cNvPr>
                <p14:cNvContentPartPr/>
                <p14:nvPr/>
              </p14:nvContentPartPr>
              <p14:xfrm>
                <a:off x="2726251" y="1655519"/>
                <a:ext cx="338400" cy="3096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C2561B1-538B-4CA1-B16C-59D8FED173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17251" y="1646519"/>
                  <a:ext cx="356040" cy="32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8909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CDA064-58FD-48FE-91E7-D2487C70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7131437" cy="4143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9B0111-99B7-42C7-8FB3-82BDAC3A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4" y="2130209"/>
            <a:ext cx="8772525" cy="425689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956260-100C-4911-8FBC-6E350F79F53F}"/>
              </a:ext>
            </a:extLst>
          </p:cNvPr>
          <p:cNvGrpSpPr/>
          <p:nvPr/>
        </p:nvGrpSpPr>
        <p:grpSpPr>
          <a:xfrm>
            <a:off x="3386535" y="626370"/>
            <a:ext cx="2888640" cy="1400400"/>
            <a:chOff x="3386535" y="626370"/>
            <a:chExt cx="2888640" cy="14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E476AFB-BEFD-4555-9007-302AD0CEBCFD}"/>
                    </a:ext>
                  </a:extLst>
                </p14:cNvPr>
                <p14:cNvContentPartPr/>
                <p14:nvPr/>
              </p14:nvContentPartPr>
              <p14:xfrm>
                <a:off x="3386535" y="626370"/>
                <a:ext cx="1087560" cy="378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E476AFB-BEFD-4555-9007-302AD0CEBC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77535" y="617370"/>
                  <a:ext cx="11052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D944226-FDD9-4775-B9CB-FCDBDF252498}"/>
                    </a:ext>
                  </a:extLst>
                </p14:cNvPr>
                <p14:cNvContentPartPr/>
                <p14:nvPr/>
              </p14:nvContentPartPr>
              <p14:xfrm>
                <a:off x="4223535" y="789090"/>
                <a:ext cx="1479240" cy="11746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D944226-FDD9-4775-B9CB-FCDBDF2524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14895" y="780090"/>
                  <a:ext cx="1496880" cy="11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BA6B413-83B2-4BAC-8A38-CB2FCE2A7CB5}"/>
                    </a:ext>
                  </a:extLst>
                </p14:cNvPr>
                <p14:cNvContentPartPr/>
                <p14:nvPr/>
              </p14:nvContentPartPr>
              <p14:xfrm>
                <a:off x="5565615" y="1603770"/>
                <a:ext cx="381960" cy="423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BA6B413-83B2-4BAC-8A38-CB2FCE2A7C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6615" y="1594770"/>
                  <a:ext cx="3996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C3702C3-44E9-44F1-B719-2746F5E748CC}"/>
                    </a:ext>
                  </a:extLst>
                </p14:cNvPr>
                <p14:cNvContentPartPr/>
                <p14:nvPr/>
              </p14:nvContentPartPr>
              <p14:xfrm>
                <a:off x="5565255" y="932370"/>
                <a:ext cx="324000" cy="3621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C3702C3-44E9-44F1-B719-2746F5E748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56255" y="923730"/>
                  <a:ext cx="3416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8B1551E-A66B-465B-9F39-837B25BE6B6E}"/>
                    </a:ext>
                  </a:extLst>
                </p14:cNvPr>
                <p14:cNvContentPartPr/>
                <p14:nvPr/>
              </p14:nvContentPartPr>
              <p14:xfrm>
                <a:off x="5966655" y="894570"/>
                <a:ext cx="308520" cy="704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8B1551E-A66B-465B-9F39-837B25BE6B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58015" y="885930"/>
                  <a:ext cx="326160" cy="72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9520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D94CDB-DA78-4640-8929-4EF2DC88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E5ABD67-7F04-4C16-8852-594EDCA03101}"/>
              </a:ext>
            </a:extLst>
          </p:cNvPr>
          <p:cNvGrpSpPr/>
          <p:nvPr/>
        </p:nvGrpSpPr>
        <p:grpSpPr>
          <a:xfrm>
            <a:off x="2357295" y="846690"/>
            <a:ext cx="3145680" cy="616680"/>
            <a:chOff x="2357295" y="846690"/>
            <a:chExt cx="314568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4459722-905C-449B-B341-C44B44AE9FCD}"/>
                    </a:ext>
                  </a:extLst>
                </p14:cNvPr>
                <p14:cNvContentPartPr/>
                <p14:nvPr/>
              </p14:nvContentPartPr>
              <p14:xfrm>
                <a:off x="2357295" y="846690"/>
                <a:ext cx="3145680" cy="4665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4459722-905C-449B-B341-C44B44AE9F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48655" y="837690"/>
                  <a:ext cx="31633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3B46E47-C26F-4044-861C-ED04ED598967}"/>
                    </a:ext>
                  </a:extLst>
                </p14:cNvPr>
                <p14:cNvContentPartPr/>
                <p14:nvPr/>
              </p14:nvContentPartPr>
              <p14:xfrm>
                <a:off x="2361255" y="1064490"/>
                <a:ext cx="406800" cy="3988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3B46E47-C26F-4044-861C-ED04ED5989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52255" y="1055490"/>
                  <a:ext cx="424440" cy="41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469D247-ED14-40BD-BE67-6164A1B828D7}"/>
              </a:ext>
            </a:extLst>
          </p:cNvPr>
          <p:cNvGrpSpPr/>
          <p:nvPr/>
        </p:nvGrpSpPr>
        <p:grpSpPr>
          <a:xfrm>
            <a:off x="5121015" y="4846290"/>
            <a:ext cx="4313880" cy="1050840"/>
            <a:chOff x="5121015" y="4846290"/>
            <a:chExt cx="4313880" cy="10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622B4BA-09C2-4DD2-B328-225E7B06D57D}"/>
                    </a:ext>
                  </a:extLst>
                </p14:cNvPr>
                <p14:cNvContentPartPr/>
                <p14:nvPr/>
              </p14:nvContentPartPr>
              <p14:xfrm>
                <a:off x="5121015" y="5050770"/>
                <a:ext cx="2085120" cy="846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622B4BA-09C2-4DD2-B328-225E7B06D5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12375" y="5041770"/>
                  <a:ext cx="210276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5DC9C9E-1458-4E48-AEEE-C635B339F372}"/>
                    </a:ext>
                  </a:extLst>
                </p14:cNvPr>
                <p14:cNvContentPartPr/>
                <p14:nvPr/>
              </p14:nvContentPartPr>
              <p14:xfrm>
                <a:off x="7364175" y="4925490"/>
                <a:ext cx="289800" cy="5846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5DC9C9E-1458-4E48-AEEE-C635B339F37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55175" y="4916490"/>
                  <a:ext cx="3074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84D2DD3-F61F-43E9-BDB9-9C8036B8896B}"/>
                    </a:ext>
                  </a:extLst>
                </p14:cNvPr>
                <p14:cNvContentPartPr/>
                <p14:nvPr/>
              </p14:nvContentPartPr>
              <p14:xfrm>
                <a:off x="7265175" y="5145810"/>
                <a:ext cx="352080" cy="72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84D2DD3-F61F-43E9-BDB9-9C8036B889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56175" y="5137170"/>
                  <a:ext cx="369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BA97543-0373-4F81-8513-06493A30EE41}"/>
                    </a:ext>
                  </a:extLst>
                </p14:cNvPr>
                <p14:cNvContentPartPr/>
                <p14:nvPr/>
              </p14:nvContentPartPr>
              <p14:xfrm>
                <a:off x="7642455" y="5111610"/>
                <a:ext cx="181440" cy="243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BA97543-0373-4F81-8513-06493A30EE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33455" y="5102970"/>
                  <a:ext cx="199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7AE2141-9503-40E8-BD5D-41D55396CBFA}"/>
                    </a:ext>
                  </a:extLst>
                </p14:cNvPr>
                <p14:cNvContentPartPr/>
                <p14:nvPr/>
              </p14:nvContentPartPr>
              <p14:xfrm>
                <a:off x="7872855" y="5159130"/>
                <a:ext cx="423360" cy="198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7AE2141-9503-40E8-BD5D-41D55396CB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64215" y="5150130"/>
                  <a:ext cx="441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8DC9450-5EFB-48D5-8448-E0EF63BF9617}"/>
                    </a:ext>
                  </a:extLst>
                </p14:cNvPr>
                <p14:cNvContentPartPr/>
                <p14:nvPr/>
              </p14:nvContentPartPr>
              <p14:xfrm>
                <a:off x="8375055" y="4866810"/>
                <a:ext cx="169920" cy="492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8DC9450-5EFB-48D5-8448-E0EF63BF96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66055" y="4858170"/>
                  <a:ext cx="1875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3D6C215-2784-4E04-B54A-3AAB30A0739E}"/>
                    </a:ext>
                  </a:extLst>
                </p14:cNvPr>
                <p14:cNvContentPartPr/>
                <p14:nvPr/>
              </p14:nvContentPartPr>
              <p14:xfrm>
                <a:off x="8518695" y="5108730"/>
                <a:ext cx="142920" cy="2059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3D6C215-2784-4E04-B54A-3AAB30A0739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09695" y="5100090"/>
                  <a:ext cx="160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E68A5D3-2D00-49F5-BA85-68B2B61E9BA1}"/>
                    </a:ext>
                  </a:extLst>
                </p14:cNvPr>
                <p14:cNvContentPartPr/>
                <p14:nvPr/>
              </p14:nvContentPartPr>
              <p14:xfrm>
                <a:off x="8760615" y="5106570"/>
                <a:ext cx="157680" cy="2228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E68A5D3-2D00-49F5-BA85-68B2B61E9BA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51975" y="5097930"/>
                  <a:ext cx="175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7D450DF-C570-451E-8D2B-0CF8D83CF38F}"/>
                    </a:ext>
                  </a:extLst>
                </p14:cNvPr>
                <p14:cNvContentPartPr/>
                <p14:nvPr/>
              </p14:nvContentPartPr>
              <p14:xfrm>
                <a:off x="8932335" y="5128530"/>
                <a:ext cx="166680" cy="1731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7D450DF-C570-451E-8D2B-0CF8D83CF38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23695" y="5119890"/>
                  <a:ext cx="184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40809A9-7FD0-439F-9ECA-0A01957E703F}"/>
                    </a:ext>
                  </a:extLst>
                </p14:cNvPr>
                <p14:cNvContentPartPr/>
                <p14:nvPr/>
              </p14:nvContentPartPr>
              <p14:xfrm>
                <a:off x="9121335" y="4846290"/>
                <a:ext cx="313560" cy="523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40809A9-7FD0-439F-9ECA-0A01957E703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12695" y="4837650"/>
                  <a:ext cx="331200" cy="54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9CA2B1E-ED10-41A6-8B0F-488EA621DFCC}"/>
              </a:ext>
            </a:extLst>
          </p:cNvPr>
          <p:cNvGrpSpPr/>
          <p:nvPr/>
        </p:nvGrpSpPr>
        <p:grpSpPr>
          <a:xfrm>
            <a:off x="9496095" y="4929450"/>
            <a:ext cx="1445760" cy="494640"/>
            <a:chOff x="9496095" y="4929450"/>
            <a:chExt cx="144576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46D7A94-A81D-41A5-814A-DA4836270065}"/>
                    </a:ext>
                  </a:extLst>
                </p14:cNvPr>
                <p14:cNvContentPartPr/>
                <p14:nvPr/>
              </p14:nvContentPartPr>
              <p14:xfrm>
                <a:off x="9496095" y="4929450"/>
                <a:ext cx="307800" cy="482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46D7A94-A81D-41A5-814A-DA483627006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87095" y="4920810"/>
                  <a:ext cx="3254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7004C25-3CF9-4DAF-8E54-7FBFF8D8594D}"/>
                    </a:ext>
                  </a:extLst>
                </p14:cNvPr>
                <p14:cNvContentPartPr/>
                <p14:nvPr/>
              </p14:nvContentPartPr>
              <p14:xfrm>
                <a:off x="9996495" y="5031330"/>
                <a:ext cx="288000" cy="225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7004C25-3CF9-4DAF-8E54-7FBFF8D859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87495" y="5022690"/>
                  <a:ext cx="305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C90E94D-37B7-495E-8C84-DCD94095D64B}"/>
                    </a:ext>
                  </a:extLst>
                </p14:cNvPr>
                <p14:cNvContentPartPr/>
                <p14:nvPr/>
              </p14:nvContentPartPr>
              <p14:xfrm>
                <a:off x="10171095" y="4981290"/>
                <a:ext cx="271800" cy="4230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C90E94D-37B7-495E-8C84-DCD94095D64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62455" y="4972650"/>
                  <a:ext cx="2894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B26D014-98F8-422E-BC6E-F0BF23801B48}"/>
                    </a:ext>
                  </a:extLst>
                </p14:cNvPr>
                <p14:cNvContentPartPr/>
                <p14:nvPr/>
              </p14:nvContentPartPr>
              <p14:xfrm>
                <a:off x="10453335" y="5013330"/>
                <a:ext cx="272160" cy="1832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B26D014-98F8-422E-BC6E-F0BF23801B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44695" y="5004330"/>
                  <a:ext cx="289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AEA8EB9-62F3-4EFD-A8B5-F34DB4137D1D}"/>
                    </a:ext>
                  </a:extLst>
                </p14:cNvPr>
                <p14:cNvContentPartPr/>
                <p14:nvPr/>
              </p14:nvContentPartPr>
              <p14:xfrm>
                <a:off x="10643055" y="4956810"/>
                <a:ext cx="298800" cy="4672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AEA8EB9-62F3-4EFD-A8B5-F34DB4137D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34055" y="4948170"/>
                  <a:ext cx="31644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5BC25E-ABBE-4511-A8C2-80CC748D1EF9}"/>
              </a:ext>
            </a:extLst>
          </p:cNvPr>
          <p:cNvGrpSpPr/>
          <p:nvPr/>
        </p:nvGrpSpPr>
        <p:grpSpPr>
          <a:xfrm>
            <a:off x="244051" y="1811759"/>
            <a:ext cx="1043640" cy="2731680"/>
            <a:chOff x="244051" y="1811759"/>
            <a:chExt cx="1043640" cy="27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9F75E091-B63B-42D6-BD8A-B8A136764B72}"/>
                    </a:ext>
                  </a:extLst>
                </p14:cNvPr>
                <p14:cNvContentPartPr/>
                <p14:nvPr/>
              </p14:nvContentPartPr>
              <p14:xfrm>
                <a:off x="912571" y="1811759"/>
                <a:ext cx="375120" cy="27316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9F75E091-B63B-42D6-BD8A-B8A136764B7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3571" y="1803119"/>
                  <a:ext cx="392760" cy="27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879E5A6-ACBA-4126-8A9B-EFEB966BCBC8}"/>
                    </a:ext>
                  </a:extLst>
                </p14:cNvPr>
                <p14:cNvContentPartPr/>
                <p14:nvPr/>
              </p14:nvContentPartPr>
              <p14:xfrm>
                <a:off x="244051" y="3006959"/>
                <a:ext cx="370440" cy="485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879E5A6-ACBA-4126-8A9B-EFEB966BCBC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5411" y="2997959"/>
                  <a:ext cx="38808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87A202D-BCF9-4F65-AD43-72440CFAE4A4}"/>
                    </a:ext>
                  </a:extLst>
                </p14:cNvPr>
                <p14:cNvContentPartPr/>
                <p14:nvPr/>
              </p14:nvContentPartPr>
              <p14:xfrm>
                <a:off x="619171" y="3181559"/>
                <a:ext cx="168120" cy="174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87A202D-BCF9-4F65-AD43-72440CFAE4A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0531" y="3172919"/>
                  <a:ext cx="185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4E06FD7-157B-4A03-AFAA-BF1B039CC5F7}"/>
                    </a:ext>
                  </a:extLst>
                </p14:cNvPr>
                <p14:cNvContentPartPr/>
                <p14:nvPr/>
              </p14:nvContentPartPr>
              <p14:xfrm>
                <a:off x="735091" y="3033239"/>
                <a:ext cx="321480" cy="315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4E06FD7-157B-4A03-AFAA-BF1B039CC5F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6091" y="3024239"/>
                  <a:ext cx="339120" cy="33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3393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FAAE23-AEDA-4369-B041-B265136F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B0CCB0-ED2A-49CA-ACC6-E2AC4E2FF63E}"/>
              </a:ext>
            </a:extLst>
          </p:cNvPr>
          <p:cNvGrpSpPr/>
          <p:nvPr/>
        </p:nvGrpSpPr>
        <p:grpSpPr>
          <a:xfrm>
            <a:off x="6594855" y="2257170"/>
            <a:ext cx="4881960" cy="792360"/>
            <a:chOff x="6594855" y="2257170"/>
            <a:chExt cx="488196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DB95C47-5B3F-436D-A493-B5837044C982}"/>
                    </a:ext>
                  </a:extLst>
                </p14:cNvPr>
                <p14:cNvContentPartPr/>
                <p14:nvPr/>
              </p14:nvContentPartPr>
              <p14:xfrm>
                <a:off x="6594855" y="2593410"/>
                <a:ext cx="711360" cy="277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DB95C47-5B3F-436D-A493-B5837044C9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85855" y="2584410"/>
                  <a:ext cx="729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B4A5144-F6E1-40CC-ACB0-FF897BA92C52}"/>
                    </a:ext>
                  </a:extLst>
                </p14:cNvPr>
                <p14:cNvContentPartPr/>
                <p14:nvPr/>
              </p14:nvContentPartPr>
              <p14:xfrm>
                <a:off x="7426095" y="2481810"/>
                <a:ext cx="505440" cy="961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B4A5144-F6E1-40CC-ACB0-FF897BA92C5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17455" y="2473170"/>
                  <a:ext cx="523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883A8D8-4621-4696-AA4F-7BEB51E67FC8}"/>
                    </a:ext>
                  </a:extLst>
                </p14:cNvPr>
                <p14:cNvContentPartPr/>
                <p14:nvPr/>
              </p14:nvContentPartPr>
              <p14:xfrm>
                <a:off x="7653975" y="2398650"/>
                <a:ext cx="458280" cy="4244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883A8D8-4621-4696-AA4F-7BEB51E67FC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45335" y="2389650"/>
                  <a:ext cx="4759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B5BBA14-5371-49D3-B665-CCC8A016100A}"/>
                    </a:ext>
                  </a:extLst>
                </p14:cNvPr>
                <p14:cNvContentPartPr/>
                <p14:nvPr/>
              </p14:nvContentPartPr>
              <p14:xfrm>
                <a:off x="8135655" y="2257170"/>
                <a:ext cx="116280" cy="542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B5BBA14-5371-49D3-B665-CCC8A016100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27015" y="2248530"/>
                  <a:ext cx="13392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725C047-A11E-420C-9C1E-41527BE6F11C}"/>
                    </a:ext>
                  </a:extLst>
                </p14:cNvPr>
                <p14:cNvContentPartPr/>
                <p14:nvPr/>
              </p14:nvContentPartPr>
              <p14:xfrm>
                <a:off x="8379375" y="2298570"/>
                <a:ext cx="421920" cy="472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725C047-A11E-420C-9C1E-41527BE6F1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70735" y="2289930"/>
                  <a:ext cx="439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5E36BEE-4859-4DEF-94F8-940A4B8643C4}"/>
                    </a:ext>
                  </a:extLst>
                </p14:cNvPr>
                <p14:cNvContentPartPr/>
                <p14:nvPr/>
              </p14:nvContentPartPr>
              <p14:xfrm>
                <a:off x="8821815" y="2359410"/>
                <a:ext cx="300960" cy="1029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5E36BEE-4859-4DEF-94F8-940A4B8643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12815" y="2350410"/>
                  <a:ext cx="318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D348DB1-BA03-4EBD-BE16-4D8469006C99}"/>
                    </a:ext>
                  </a:extLst>
                </p14:cNvPr>
                <p14:cNvContentPartPr/>
                <p14:nvPr/>
              </p14:nvContentPartPr>
              <p14:xfrm>
                <a:off x="8775375" y="2564610"/>
                <a:ext cx="243000" cy="30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D348DB1-BA03-4EBD-BE16-4D8469006C9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66735" y="2555970"/>
                  <a:ext cx="260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2DAE183-741B-4214-84A7-CE469439975E}"/>
                    </a:ext>
                  </a:extLst>
                </p14:cNvPr>
                <p14:cNvContentPartPr/>
                <p14:nvPr/>
              </p14:nvContentPartPr>
              <p14:xfrm>
                <a:off x="8930175" y="2679450"/>
                <a:ext cx="298440" cy="171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2DAE183-741B-4214-84A7-CE46943997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21535" y="2670810"/>
                  <a:ext cx="316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72D2FFF-C5C9-4DBB-A964-10A195700ACB}"/>
                    </a:ext>
                  </a:extLst>
                </p14:cNvPr>
                <p14:cNvContentPartPr/>
                <p14:nvPr/>
              </p14:nvContentPartPr>
              <p14:xfrm>
                <a:off x="9426975" y="2324850"/>
                <a:ext cx="417600" cy="724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72D2FFF-C5C9-4DBB-A964-10A195700A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17975" y="2316210"/>
                  <a:ext cx="43524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401B5AD-02D2-421F-96FC-BFF39DA0CC3C}"/>
                    </a:ext>
                  </a:extLst>
                </p14:cNvPr>
                <p14:cNvContentPartPr/>
                <p14:nvPr/>
              </p14:nvContentPartPr>
              <p14:xfrm>
                <a:off x="9386295" y="2554890"/>
                <a:ext cx="950760" cy="2570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401B5AD-02D2-421F-96FC-BFF39DA0CC3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77295" y="2545890"/>
                  <a:ext cx="968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E80A463-9456-4246-995E-528BF1FD63F8}"/>
                    </a:ext>
                  </a:extLst>
                </p14:cNvPr>
                <p14:cNvContentPartPr/>
                <p14:nvPr/>
              </p14:nvContentPartPr>
              <p14:xfrm>
                <a:off x="10310775" y="2273730"/>
                <a:ext cx="176040" cy="5796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E80A463-9456-4246-995E-528BF1FD63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01775" y="2264730"/>
                  <a:ext cx="19368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0898B9B-A371-46CF-A162-7CA8A31CB681}"/>
                    </a:ext>
                  </a:extLst>
                </p14:cNvPr>
                <p14:cNvContentPartPr/>
                <p14:nvPr/>
              </p14:nvContentPartPr>
              <p14:xfrm>
                <a:off x="10538655" y="2629050"/>
                <a:ext cx="186480" cy="1659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0898B9B-A371-46CF-A162-7CA8A31CB68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530015" y="2620050"/>
                  <a:ext cx="204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343D19D-F04C-403E-887A-B355795A6094}"/>
                    </a:ext>
                  </a:extLst>
                </p14:cNvPr>
                <p14:cNvContentPartPr/>
                <p14:nvPr/>
              </p14:nvContentPartPr>
              <p14:xfrm>
                <a:off x="10758975" y="2614290"/>
                <a:ext cx="250560" cy="284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343D19D-F04C-403E-887A-B355795A60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749975" y="2605290"/>
                  <a:ext cx="268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4832ABC-67E6-4D6C-8625-74038B4F9398}"/>
                    </a:ext>
                  </a:extLst>
                </p14:cNvPr>
                <p14:cNvContentPartPr/>
                <p14:nvPr/>
              </p14:nvContentPartPr>
              <p14:xfrm>
                <a:off x="11061735" y="2614650"/>
                <a:ext cx="131040" cy="172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4832ABC-67E6-4D6C-8625-74038B4F939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53095" y="2606010"/>
                  <a:ext cx="148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61CBEC4-3AF7-4ACE-ABB7-BA42168F3F7A}"/>
                    </a:ext>
                  </a:extLst>
                </p14:cNvPr>
                <p14:cNvContentPartPr/>
                <p14:nvPr/>
              </p14:nvContentPartPr>
              <p14:xfrm>
                <a:off x="11198175" y="2360490"/>
                <a:ext cx="278640" cy="550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61CBEC4-3AF7-4ACE-ABB7-BA42168F3F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89535" y="2351850"/>
                  <a:ext cx="296280" cy="56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FC8275-D5F6-45C4-AD1C-EA7390AD504B}"/>
              </a:ext>
            </a:extLst>
          </p:cNvPr>
          <p:cNvGrpSpPr/>
          <p:nvPr/>
        </p:nvGrpSpPr>
        <p:grpSpPr>
          <a:xfrm>
            <a:off x="2793255" y="1741290"/>
            <a:ext cx="2686320" cy="350640"/>
            <a:chOff x="2793255" y="1741290"/>
            <a:chExt cx="268632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328BD44-8F34-4CF1-A24F-8DCD074F1D76}"/>
                    </a:ext>
                  </a:extLst>
                </p14:cNvPr>
                <p14:cNvContentPartPr/>
                <p14:nvPr/>
              </p14:nvContentPartPr>
              <p14:xfrm>
                <a:off x="3030495" y="1813650"/>
                <a:ext cx="2449080" cy="125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328BD44-8F34-4CF1-A24F-8DCD074F1D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21495" y="1805010"/>
                  <a:ext cx="2466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F94081C-E4A7-4BF4-85FD-B4EE3A7A8C5B}"/>
                    </a:ext>
                  </a:extLst>
                </p14:cNvPr>
                <p14:cNvContentPartPr/>
                <p14:nvPr/>
              </p14:nvContentPartPr>
              <p14:xfrm>
                <a:off x="2793255" y="1741290"/>
                <a:ext cx="406800" cy="3506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F94081C-E4A7-4BF4-85FD-B4EE3A7A8C5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84615" y="1732650"/>
                  <a:ext cx="424440" cy="36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0502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3C4E52-0412-494F-B135-1B364BD0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9"/>
            <a:ext cx="12192000" cy="67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92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F1DF13-F10E-4FBA-BD1E-1AAF8CE5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378DAE3-E7A4-4F80-B634-4AEE13B1B595}"/>
              </a:ext>
            </a:extLst>
          </p:cNvPr>
          <p:cNvGrpSpPr/>
          <p:nvPr/>
        </p:nvGrpSpPr>
        <p:grpSpPr>
          <a:xfrm>
            <a:off x="2708295" y="1693050"/>
            <a:ext cx="2684880" cy="562320"/>
            <a:chOff x="2708295" y="1693050"/>
            <a:chExt cx="268488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3C6EDD5-DE5D-4269-8868-D9DB2A71704D}"/>
                    </a:ext>
                  </a:extLst>
                </p14:cNvPr>
                <p14:cNvContentPartPr/>
                <p14:nvPr/>
              </p14:nvContentPartPr>
              <p14:xfrm>
                <a:off x="2898015" y="1919850"/>
                <a:ext cx="2495160" cy="235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3C6EDD5-DE5D-4269-8868-D9DB2A7170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89015" y="1910850"/>
                  <a:ext cx="2512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ACDB5F7-E1D4-4C35-9605-A8D55F28D816}"/>
                    </a:ext>
                  </a:extLst>
                </p14:cNvPr>
                <p14:cNvContentPartPr/>
                <p14:nvPr/>
              </p14:nvContentPartPr>
              <p14:xfrm>
                <a:off x="2708295" y="1693050"/>
                <a:ext cx="322920" cy="562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ACDB5F7-E1D4-4C35-9605-A8D55F28D8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99295" y="1684050"/>
                  <a:ext cx="340560" cy="57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BDB808-B358-4B09-9B47-9BFD229DB3F8}"/>
              </a:ext>
            </a:extLst>
          </p:cNvPr>
          <p:cNvGrpSpPr/>
          <p:nvPr/>
        </p:nvGrpSpPr>
        <p:grpSpPr>
          <a:xfrm>
            <a:off x="370051" y="3749639"/>
            <a:ext cx="1049040" cy="2836800"/>
            <a:chOff x="370051" y="3749639"/>
            <a:chExt cx="1049040" cy="28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FF0C423-5D53-4E0B-A9C1-E9BF6CFDF85B}"/>
                    </a:ext>
                  </a:extLst>
                </p14:cNvPr>
                <p14:cNvContentPartPr/>
                <p14:nvPr/>
              </p14:nvContentPartPr>
              <p14:xfrm>
                <a:off x="1031731" y="3749639"/>
                <a:ext cx="387360" cy="28368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FF0C423-5D53-4E0B-A9C1-E9BF6CFDF8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3091" y="3740639"/>
                  <a:ext cx="405000" cy="28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6C25437-F41C-4357-8A30-F81949CFA2DA}"/>
                    </a:ext>
                  </a:extLst>
                </p14:cNvPr>
                <p14:cNvContentPartPr/>
                <p14:nvPr/>
              </p14:nvContentPartPr>
              <p14:xfrm>
                <a:off x="370051" y="4757999"/>
                <a:ext cx="353160" cy="591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6C25437-F41C-4357-8A30-F81949CFA2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051" y="4748999"/>
                  <a:ext cx="37080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9AAA6BE-C241-4016-BEB7-C06339B5F44A}"/>
                    </a:ext>
                  </a:extLst>
                </p14:cNvPr>
                <p14:cNvContentPartPr/>
                <p14:nvPr/>
              </p14:nvContentPartPr>
              <p14:xfrm>
                <a:off x="658051" y="4868879"/>
                <a:ext cx="44640" cy="93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9AAA6BE-C241-4016-BEB7-C06339B5F4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9051" y="4860239"/>
                  <a:ext cx="62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0B80852-81C3-4B14-8BC5-E41E789FB501}"/>
                    </a:ext>
                  </a:extLst>
                </p14:cNvPr>
                <p14:cNvContentPartPr/>
                <p14:nvPr/>
              </p14:nvContentPartPr>
              <p14:xfrm>
                <a:off x="749491" y="4957079"/>
                <a:ext cx="179280" cy="96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0B80852-81C3-4B14-8BC5-E41E789FB5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0491" y="4948079"/>
                  <a:ext cx="196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DB308AD-9F03-4409-8890-EE4FD8A3806E}"/>
                    </a:ext>
                  </a:extLst>
                </p14:cNvPr>
                <p14:cNvContentPartPr/>
                <p14:nvPr/>
              </p14:nvContentPartPr>
              <p14:xfrm>
                <a:off x="889531" y="4736759"/>
                <a:ext cx="100440" cy="295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DB308AD-9F03-4409-8890-EE4FD8A3806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0531" y="4728119"/>
                  <a:ext cx="118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D3513DF-187F-42C8-B34D-C756DA2F1BD9}"/>
                    </a:ext>
                  </a:extLst>
                </p14:cNvPr>
                <p14:cNvContentPartPr/>
                <p14:nvPr/>
              </p14:nvContentPartPr>
              <p14:xfrm>
                <a:off x="952171" y="4795079"/>
                <a:ext cx="255600" cy="195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D3513DF-187F-42C8-B34D-C756DA2F1B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3171" y="4786079"/>
                  <a:ext cx="273240" cy="21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5689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C216EF-920F-428C-A594-C48D380B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5901879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B692CF-840E-4DF2-A1C2-040F7F02E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4" y="2795781"/>
            <a:ext cx="7400925" cy="359131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F1B46-E148-4465-8996-003662096BB3}"/>
              </a:ext>
            </a:extLst>
          </p:cNvPr>
          <p:cNvGrpSpPr/>
          <p:nvPr/>
        </p:nvGrpSpPr>
        <p:grpSpPr>
          <a:xfrm>
            <a:off x="806055" y="1333410"/>
            <a:ext cx="6057720" cy="1407960"/>
            <a:chOff x="806055" y="1333410"/>
            <a:chExt cx="6057720" cy="14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4689EE3-0CD8-492C-A95B-73EAD8743C97}"/>
                    </a:ext>
                  </a:extLst>
                </p14:cNvPr>
                <p14:cNvContentPartPr/>
                <p14:nvPr/>
              </p14:nvContentPartPr>
              <p14:xfrm>
                <a:off x="806055" y="1333410"/>
                <a:ext cx="2048400" cy="13158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4689EE3-0CD8-492C-A95B-73EAD8743C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7055" y="1324770"/>
                  <a:ext cx="2066040" cy="13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F9E8E57-D3AF-4C70-958F-793B4D8D2BAE}"/>
                    </a:ext>
                  </a:extLst>
                </p14:cNvPr>
                <p14:cNvContentPartPr/>
                <p14:nvPr/>
              </p14:nvContentPartPr>
              <p14:xfrm>
                <a:off x="2651055" y="1456890"/>
                <a:ext cx="3677040" cy="1149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F9E8E57-D3AF-4C70-958F-793B4D8D2B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42415" y="1447890"/>
                  <a:ext cx="3694680" cy="11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5C848BF-797D-4DBB-BBB8-A91D8C2DB5F7}"/>
                    </a:ext>
                  </a:extLst>
                </p14:cNvPr>
                <p14:cNvContentPartPr/>
                <p14:nvPr/>
              </p14:nvContentPartPr>
              <p14:xfrm>
                <a:off x="5955855" y="2313690"/>
                <a:ext cx="417600" cy="4276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5C848BF-797D-4DBB-BBB8-A91D8C2DB5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46855" y="2304690"/>
                  <a:ext cx="4352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B0C1DAE-3E88-47FC-96D2-42FEEE57E5D5}"/>
                    </a:ext>
                  </a:extLst>
                </p14:cNvPr>
                <p14:cNvContentPartPr/>
                <p14:nvPr/>
              </p14:nvContentPartPr>
              <p14:xfrm>
                <a:off x="6066015" y="1591890"/>
                <a:ext cx="380520" cy="4341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B0C1DAE-3E88-47FC-96D2-42FEEE57E5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57015" y="1583250"/>
                  <a:ext cx="3981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6DEAFE9-337D-42F9-AA0E-AF5C88CDBDE8}"/>
                    </a:ext>
                  </a:extLst>
                </p14:cNvPr>
                <p14:cNvContentPartPr/>
                <p14:nvPr/>
              </p14:nvContentPartPr>
              <p14:xfrm>
                <a:off x="6615015" y="1553010"/>
                <a:ext cx="19800" cy="233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6DEAFE9-337D-42F9-AA0E-AF5C88CDBD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06375" y="1544370"/>
                  <a:ext cx="37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FF5D9BF-FC3E-4AD0-8AC7-BE3FDE3F4CA3}"/>
                    </a:ext>
                  </a:extLst>
                </p14:cNvPr>
                <p14:cNvContentPartPr/>
                <p14:nvPr/>
              </p14:nvContentPartPr>
              <p14:xfrm>
                <a:off x="6625455" y="1532490"/>
                <a:ext cx="238320" cy="706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FF5D9BF-FC3E-4AD0-8AC7-BE3FDE3F4C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16455" y="1523490"/>
                  <a:ext cx="255960" cy="72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1299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684A48-4548-4304-830D-891ED536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15DE154-C6B2-4C75-9C41-21B12373E521}"/>
              </a:ext>
            </a:extLst>
          </p:cNvPr>
          <p:cNvGrpSpPr/>
          <p:nvPr/>
        </p:nvGrpSpPr>
        <p:grpSpPr>
          <a:xfrm>
            <a:off x="2818455" y="1702050"/>
            <a:ext cx="4288680" cy="900360"/>
            <a:chOff x="2818455" y="1702050"/>
            <a:chExt cx="4288680" cy="90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961DC3B-4E3B-450A-89B7-163441E8B77E}"/>
                    </a:ext>
                  </a:extLst>
                </p14:cNvPr>
                <p14:cNvContentPartPr/>
                <p14:nvPr/>
              </p14:nvContentPartPr>
              <p14:xfrm>
                <a:off x="5274015" y="2116050"/>
                <a:ext cx="1833120" cy="4863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961DC3B-4E3B-450A-89B7-163441E8B7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65015" y="2107050"/>
                  <a:ext cx="18507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392BBC9-8C90-4052-9B14-E8DDBCF11BB2}"/>
                    </a:ext>
                  </a:extLst>
                </p14:cNvPr>
                <p14:cNvContentPartPr/>
                <p14:nvPr/>
              </p14:nvContentPartPr>
              <p14:xfrm>
                <a:off x="2964975" y="1824810"/>
                <a:ext cx="2304000" cy="493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392BBC9-8C90-4052-9B14-E8DDBCF11B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56335" y="1815810"/>
                  <a:ext cx="23216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CC46C7A-7E62-473F-B655-CB8F05D77BE9}"/>
                    </a:ext>
                  </a:extLst>
                </p14:cNvPr>
                <p14:cNvContentPartPr/>
                <p14:nvPr/>
              </p14:nvContentPartPr>
              <p14:xfrm>
                <a:off x="2818455" y="1702050"/>
                <a:ext cx="370440" cy="2844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CC46C7A-7E62-473F-B655-CB8F05D77B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09455" y="1693410"/>
                  <a:ext cx="38808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3F77E2-1B70-4F0A-9A42-4C6A18EAE468}"/>
              </a:ext>
            </a:extLst>
          </p:cNvPr>
          <p:cNvGrpSpPr/>
          <p:nvPr/>
        </p:nvGrpSpPr>
        <p:grpSpPr>
          <a:xfrm>
            <a:off x="220291" y="2767199"/>
            <a:ext cx="1209600" cy="3476880"/>
            <a:chOff x="220291" y="2767199"/>
            <a:chExt cx="1209600" cy="347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5A1BBF7-0E19-4F6D-8BCA-F8C8279C0074}"/>
                    </a:ext>
                  </a:extLst>
                </p14:cNvPr>
                <p14:cNvContentPartPr/>
                <p14:nvPr/>
              </p14:nvContentPartPr>
              <p14:xfrm>
                <a:off x="1002931" y="2767199"/>
                <a:ext cx="426960" cy="34768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5A1BBF7-0E19-4F6D-8BCA-F8C8279C00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3931" y="2758559"/>
                  <a:ext cx="444600" cy="34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9C61989-7F7A-465D-8DE5-E667D838C9A7}"/>
                    </a:ext>
                  </a:extLst>
                </p14:cNvPr>
                <p14:cNvContentPartPr/>
                <p14:nvPr/>
              </p14:nvContentPartPr>
              <p14:xfrm>
                <a:off x="220291" y="3765479"/>
                <a:ext cx="251640" cy="428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9C61989-7F7A-465D-8DE5-E667D838C9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291" y="3756479"/>
                  <a:ext cx="2692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CE3A431-A2CC-4344-96AC-E90CCBB011E4}"/>
                    </a:ext>
                  </a:extLst>
                </p14:cNvPr>
                <p14:cNvContentPartPr/>
                <p14:nvPr/>
              </p14:nvContentPartPr>
              <p14:xfrm>
                <a:off x="478051" y="3999839"/>
                <a:ext cx="41400" cy="96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CE3A431-A2CC-4344-96AC-E90CCBB011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9051" y="3991199"/>
                  <a:ext cx="59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F8C61F9-5761-4C48-BBB5-F41DAA67BBDF}"/>
                    </a:ext>
                  </a:extLst>
                </p14:cNvPr>
                <p14:cNvContentPartPr/>
                <p14:nvPr/>
              </p14:nvContentPartPr>
              <p14:xfrm>
                <a:off x="471211" y="3818759"/>
                <a:ext cx="63360" cy="100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F8C61F9-5761-4C48-BBB5-F41DAA67BB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2571" y="3809759"/>
                  <a:ext cx="81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5A66F96-D2E6-4FC5-ACF5-64FC2303D4BF}"/>
                    </a:ext>
                  </a:extLst>
                </p14:cNvPr>
                <p14:cNvContentPartPr/>
                <p14:nvPr/>
              </p14:nvContentPartPr>
              <p14:xfrm>
                <a:off x="573451" y="3717599"/>
                <a:ext cx="234720" cy="377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5A66F96-D2E6-4FC5-ACF5-64FC2303D4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4451" y="3708599"/>
                  <a:ext cx="2523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A0EF80F-B332-4A62-8CCF-4CCEF5127D7B}"/>
                    </a:ext>
                  </a:extLst>
                </p14:cNvPr>
                <p14:cNvContentPartPr/>
                <p14:nvPr/>
              </p14:nvContentPartPr>
              <p14:xfrm>
                <a:off x="771451" y="3803999"/>
                <a:ext cx="283320" cy="1792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A0EF80F-B332-4A62-8CCF-4CCEF5127D7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2811" y="3795359"/>
                  <a:ext cx="300960" cy="19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0769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5198E5-C9FB-4C41-87B5-E7BD27865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973FBA4-32AA-4BC2-91E7-5718AA47835B}"/>
              </a:ext>
            </a:extLst>
          </p:cNvPr>
          <p:cNvGrpSpPr/>
          <p:nvPr/>
        </p:nvGrpSpPr>
        <p:grpSpPr>
          <a:xfrm>
            <a:off x="2566815" y="1304250"/>
            <a:ext cx="3669840" cy="680040"/>
            <a:chOff x="2566815" y="1304250"/>
            <a:chExt cx="366984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AC7D34E-DC3F-45E7-874C-5ACDD35B89A6}"/>
                    </a:ext>
                  </a:extLst>
                </p14:cNvPr>
                <p14:cNvContentPartPr/>
                <p14:nvPr/>
              </p14:nvContentPartPr>
              <p14:xfrm>
                <a:off x="2576175" y="1304250"/>
                <a:ext cx="3660480" cy="6454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AC7D34E-DC3F-45E7-874C-5ACDD35B89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67175" y="1295250"/>
                  <a:ext cx="367812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908DC5C-0FAE-46D3-BA52-DDB961222C86}"/>
                    </a:ext>
                  </a:extLst>
                </p14:cNvPr>
                <p14:cNvContentPartPr/>
                <p14:nvPr/>
              </p14:nvContentPartPr>
              <p14:xfrm>
                <a:off x="2566815" y="1726530"/>
                <a:ext cx="240840" cy="2577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908DC5C-0FAE-46D3-BA52-DDB961222C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8175" y="1717530"/>
                  <a:ext cx="2584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23D3E0-0561-4AE8-8F3B-249369C9B896}"/>
              </a:ext>
            </a:extLst>
          </p:cNvPr>
          <p:cNvGrpSpPr/>
          <p:nvPr/>
        </p:nvGrpSpPr>
        <p:grpSpPr>
          <a:xfrm>
            <a:off x="420451" y="3621119"/>
            <a:ext cx="1263240" cy="2622960"/>
            <a:chOff x="420451" y="3621119"/>
            <a:chExt cx="1263240" cy="262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FE355FA8-A60B-4ACD-BE59-8130DEAA816D}"/>
                    </a:ext>
                  </a:extLst>
                </p14:cNvPr>
                <p14:cNvContentPartPr/>
                <p14:nvPr/>
              </p14:nvContentPartPr>
              <p14:xfrm>
                <a:off x="1295611" y="3621119"/>
                <a:ext cx="388080" cy="26229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FE355FA8-A60B-4ACD-BE59-8130DEAA81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6971" y="3612119"/>
                  <a:ext cx="405720" cy="26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2730000-A43D-44DF-B729-6D590DFF2BDE}"/>
                    </a:ext>
                  </a:extLst>
                </p14:cNvPr>
                <p14:cNvContentPartPr/>
                <p14:nvPr/>
              </p14:nvContentPartPr>
              <p14:xfrm>
                <a:off x="420451" y="4483679"/>
                <a:ext cx="362880" cy="522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2730000-A43D-44DF-B729-6D590DFF2BD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1451" y="4475039"/>
                  <a:ext cx="3805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606D794-6956-4CC3-A925-3D0ED2D94F48}"/>
                    </a:ext>
                  </a:extLst>
                </p14:cNvPr>
                <p14:cNvContentPartPr/>
                <p14:nvPr/>
              </p14:nvContentPartPr>
              <p14:xfrm>
                <a:off x="689011" y="4590959"/>
                <a:ext cx="10800" cy="27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606D794-6956-4CC3-A925-3D0ED2D94F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011" y="4581959"/>
                  <a:ext cx="28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2C3D233-BD77-4027-B6B7-63EFEEE2689F}"/>
                    </a:ext>
                  </a:extLst>
                </p14:cNvPr>
                <p14:cNvContentPartPr/>
                <p14:nvPr/>
              </p14:nvContentPartPr>
              <p14:xfrm>
                <a:off x="786931" y="4614719"/>
                <a:ext cx="229680" cy="180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2C3D233-BD77-4027-B6B7-63EFEEE2689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8291" y="4605719"/>
                  <a:ext cx="247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7D93485-2AFA-491C-8E7B-75802C2D4979}"/>
                    </a:ext>
                  </a:extLst>
                </p14:cNvPr>
                <p14:cNvContentPartPr/>
                <p14:nvPr/>
              </p14:nvContentPartPr>
              <p14:xfrm>
                <a:off x="950011" y="4509599"/>
                <a:ext cx="48240" cy="202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7D93485-2AFA-491C-8E7B-75802C2D49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1371" y="4500959"/>
                  <a:ext cx="65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3C7D909-87EC-47B2-B3E7-5F01732F6B39}"/>
                    </a:ext>
                  </a:extLst>
                </p14:cNvPr>
                <p14:cNvContentPartPr/>
                <p14:nvPr/>
              </p14:nvContentPartPr>
              <p14:xfrm>
                <a:off x="979531" y="4554959"/>
                <a:ext cx="223200" cy="128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3C7D909-87EC-47B2-B3E7-5F01732F6B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0531" y="4546319"/>
                  <a:ext cx="240840" cy="14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5630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8D883A-CD31-4E01-8404-032602F21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2" y="0"/>
            <a:ext cx="6377308" cy="3705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CF9FF7-2DAC-4B24-8C0D-493C8A47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74" y="3073103"/>
            <a:ext cx="6829425" cy="331399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575841-8DCB-40A9-BF20-7B664A6BDCEB}"/>
              </a:ext>
            </a:extLst>
          </p:cNvPr>
          <p:cNvGrpSpPr/>
          <p:nvPr/>
        </p:nvGrpSpPr>
        <p:grpSpPr>
          <a:xfrm>
            <a:off x="794535" y="1967010"/>
            <a:ext cx="4524120" cy="3154320"/>
            <a:chOff x="794535" y="1967010"/>
            <a:chExt cx="4524120" cy="31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50E59E2-4D93-4369-B6FC-8585C9356F47}"/>
                    </a:ext>
                  </a:extLst>
                </p14:cNvPr>
                <p14:cNvContentPartPr/>
                <p14:nvPr/>
              </p14:nvContentPartPr>
              <p14:xfrm>
                <a:off x="794535" y="1967010"/>
                <a:ext cx="1798920" cy="14932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50E59E2-4D93-4369-B6FC-8585C9356F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5535" y="1958010"/>
                  <a:ext cx="1816560" cy="15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C060254-D1FC-4E26-BB79-005452A654BE}"/>
                    </a:ext>
                  </a:extLst>
                </p14:cNvPr>
                <p14:cNvContentPartPr/>
                <p14:nvPr/>
              </p14:nvContentPartPr>
              <p14:xfrm>
                <a:off x="2155695" y="3189570"/>
                <a:ext cx="3054960" cy="768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C060254-D1FC-4E26-BB79-005452A654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7055" y="3180930"/>
                  <a:ext cx="307260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746A596-81D9-43E5-9CAE-9CE37A6698BB}"/>
                    </a:ext>
                  </a:extLst>
                </p14:cNvPr>
                <p14:cNvContentPartPr/>
                <p14:nvPr/>
              </p14:nvContentPartPr>
              <p14:xfrm>
                <a:off x="5069895" y="3768450"/>
                <a:ext cx="248760" cy="345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746A596-81D9-43E5-9CAE-9CE37A6698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60895" y="3759450"/>
                  <a:ext cx="2664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1542A42-80C7-4E0D-9A2C-661908AAA928}"/>
                    </a:ext>
                  </a:extLst>
                </p14:cNvPr>
                <p14:cNvContentPartPr/>
                <p14:nvPr/>
              </p14:nvContentPartPr>
              <p14:xfrm>
                <a:off x="3052815" y="4073370"/>
                <a:ext cx="393120" cy="405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1542A42-80C7-4E0D-9A2C-661908AAA9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4175" y="4064730"/>
                  <a:ext cx="4107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F7087A6-8FE7-4A21-9C86-4B9E70A2BAF0}"/>
                    </a:ext>
                  </a:extLst>
                </p14:cNvPr>
                <p14:cNvContentPartPr/>
                <p14:nvPr/>
              </p14:nvContentPartPr>
              <p14:xfrm>
                <a:off x="3602895" y="4035210"/>
                <a:ext cx="15480" cy="236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F7087A6-8FE7-4A21-9C86-4B9E70A2BA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93895" y="4026210"/>
                  <a:ext cx="33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7600BF5-0BB4-480D-B441-69803E47A10B}"/>
                    </a:ext>
                  </a:extLst>
                </p14:cNvPr>
                <p14:cNvContentPartPr/>
                <p14:nvPr/>
              </p14:nvContentPartPr>
              <p14:xfrm>
                <a:off x="3621255" y="3990210"/>
                <a:ext cx="187560" cy="263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7600BF5-0BB4-480D-B441-69803E47A1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12255" y="3981210"/>
                  <a:ext cx="2052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0BA3122-C58B-429E-BE8C-8988B2691759}"/>
                    </a:ext>
                  </a:extLst>
                </p14:cNvPr>
                <p14:cNvContentPartPr/>
                <p14:nvPr/>
              </p14:nvContentPartPr>
              <p14:xfrm>
                <a:off x="3531975" y="4260930"/>
                <a:ext cx="457920" cy="860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0BA3122-C58B-429E-BE8C-8988B2691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23335" y="4251930"/>
                  <a:ext cx="475560" cy="87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2962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8D883A-CD31-4E01-8404-032602F21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2" y="0"/>
            <a:ext cx="6377308" cy="3705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0A07F9-2944-4CF9-93D1-4858F80F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2117432"/>
            <a:ext cx="8159303" cy="4740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C5FB0B0-14B5-4384-A086-5054B0A21279}"/>
                  </a:ext>
                </a:extLst>
              </p14:cNvPr>
              <p14:cNvContentPartPr/>
              <p14:nvPr/>
            </p14:nvContentPartPr>
            <p14:xfrm>
              <a:off x="2641335" y="1869090"/>
              <a:ext cx="1407240" cy="16441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C5FB0B0-14B5-4384-A086-5054B0A212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2335" y="1860090"/>
                <a:ext cx="1424880" cy="16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1A05B74-4FAF-43D5-863F-3D8F07410683}"/>
                  </a:ext>
                </a:extLst>
              </p14:cNvPr>
              <p14:cNvContentPartPr/>
              <p14:nvPr/>
            </p14:nvContentPartPr>
            <p14:xfrm>
              <a:off x="3267015" y="3346530"/>
              <a:ext cx="882720" cy="685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1A05B74-4FAF-43D5-863F-3D8F074106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8015" y="3337890"/>
                <a:ext cx="90036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6044FFC-17E0-476A-AAE5-5679CF85A365}"/>
                  </a:ext>
                </a:extLst>
              </p14:cNvPr>
              <p14:cNvContentPartPr/>
              <p14:nvPr/>
            </p14:nvContentPartPr>
            <p14:xfrm>
              <a:off x="3941655" y="3837570"/>
              <a:ext cx="303840" cy="486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6044FFC-17E0-476A-AAE5-5679CF85A3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33015" y="3828570"/>
                <a:ext cx="321480" cy="50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47E22AC4-738E-43EF-BA34-C8CD70EB2E3A}"/>
              </a:ext>
            </a:extLst>
          </p:cNvPr>
          <p:cNvGrpSpPr/>
          <p:nvPr/>
        </p:nvGrpSpPr>
        <p:grpSpPr>
          <a:xfrm>
            <a:off x="4722495" y="2935410"/>
            <a:ext cx="7044840" cy="2546280"/>
            <a:chOff x="4722495" y="2935410"/>
            <a:chExt cx="7044840" cy="254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7B4D6ED-D6DC-4DED-A222-EDF64C4B9235}"/>
                    </a:ext>
                  </a:extLst>
                </p14:cNvPr>
                <p14:cNvContentPartPr/>
                <p14:nvPr/>
              </p14:nvContentPartPr>
              <p14:xfrm>
                <a:off x="8667735" y="3341490"/>
                <a:ext cx="378360" cy="296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7B4D6ED-D6DC-4DED-A222-EDF64C4B92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59095" y="3332850"/>
                  <a:ext cx="396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8860EB0-10FC-41F4-AAA9-732CEDF1CC45}"/>
                    </a:ext>
                  </a:extLst>
                </p14:cNvPr>
                <p14:cNvContentPartPr/>
                <p14:nvPr/>
              </p14:nvContentPartPr>
              <p14:xfrm>
                <a:off x="9124215" y="3252570"/>
                <a:ext cx="112680" cy="401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8860EB0-10FC-41F4-AAA9-732CEDF1CC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15575" y="3243570"/>
                  <a:ext cx="1303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60625DC-C38B-4F4F-9BE4-B5108B8073C2}"/>
                    </a:ext>
                  </a:extLst>
                </p14:cNvPr>
                <p14:cNvContentPartPr/>
                <p14:nvPr/>
              </p14:nvContentPartPr>
              <p14:xfrm>
                <a:off x="9272535" y="3344370"/>
                <a:ext cx="49680" cy="322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60625DC-C38B-4F4F-9BE4-B5108B8073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63895" y="3335730"/>
                  <a:ext cx="673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85682F6-AEBA-4D95-83B9-7C2FD3861887}"/>
                    </a:ext>
                  </a:extLst>
                </p14:cNvPr>
                <p14:cNvContentPartPr/>
                <p14:nvPr/>
              </p14:nvContentPartPr>
              <p14:xfrm>
                <a:off x="9373335" y="3517890"/>
                <a:ext cx="274320" cy="223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85682F6-AEBA-4D95-83B9-7C2FD38618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64335" y="3508890"/>
                  <a:ext cx="291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9A67F58-D4D7-49B6-B304-39492ECC6898}"/>
                    </a:ext>
                  </a:extLst>
                </p14:cNvPr>
                <p14:cNvContentPartPr/>
                <p14:nvPr/>
              </p14:nvContentPartPr>
              <p14:xfrm>
                <a:off x="9812175" y="3484410"/>
                <a:ext cx="291600" cy="1836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9A67F58-D4D7-49B6-B304-39492ECC68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03175" y="3475410"/>
                  <a:ext cx="309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98DC45D-A6EC-49B4-8ED9-0C880215EE2E}"/>
                    </a:ext>
                  </a:extLst>
                </p14:cNvPr>
                <p14:cNvContentPartPr/>
                <p14:nvPr/>
              </p14:nvContentPartPr>
              <p14:xfrm>
                <a:off x="10293855" y="3304410"/>
                <a:ext cx="138240" cy="521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98DC45D-A6EC-49B4-8ED9-0C880215EE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84855" y="3295410"/>
                  <a:ext cx="1558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2A59583-8F81-4502-B8D1-E2A591E3503A}"/>
                    </a:ext>
                  </a:extLst>
                </p14:cNvPr>
                <p14:cNvContentPartPr/>
                <p14:nvPr/>
              </p14:nvContentPartPr>
              <p14:xfrm>
                <a:off x="10197375" y="3511050"/>
                <a:ext cx="581760" cy="189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2A59583-8F81-4502-B8D1-E2A591E350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88375" y="3502050"/>
                  <a:ext cx="599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3D5EC2A-66E3-4963-8897-4F5D5584F764}"/>
                    </a:ext>
                  </a:extLst>
                </p14:cNvPr>
                <p14:cNvContentPartPr/>
                <p14:nvPr/>
              </p14:nvContentPartPr>
              <p14:xfrm>
                <a:off x="10780215" y="3506010"/>
                <a:ext cx="456120" cy="583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3D5EC2A-66E3-4963-8897-4F5D5584F7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71575" y="3497370"/>
                  <a:ext cx="47376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5B8E132-61AC-4E97-8EFE-1720281CD08A}"/>
                    </a:ext>
                  </a:extLst>
                </p14:cNvPr>
                <p14:cNvContentPartPr/>
                <p14:nvPr/>
              </p14:nvContentPartPr>
              <p14:xfrm>
                <a:off x="4722495" y="2935410"/>
                <a:ext cx="7044840" cy="2339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5B8E132-61AC-4E97-8EFE-1720281CD08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13495" y="2926410"/>
                  <a:ext cx="7062480" cy="23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0AEB848-D054-4822-93B1-F751C023D81C}"/>
                    </a:ext>
                  </a:extLst>
                </p14:cNvPr>
                <p14:cNvContentPartPr/>
                <p14:nvPr/>
              </p14:nvContentPartPr>
              <p14:xfrm>
                <a:off x="4993935" y="5030970"/>
                <a:ext cx="180720" cy="195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0AEB848-D054-4822-93B1-F751C023D8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85295" y="5022330"/>
                  <a:ext cx="198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13DD7A0-1001-4D56-A7ED-722CE4F2581F}"/>
                    </a:ext>
                  </a:extLst>
                </p14:cNvPr>
                <p14:cNvContentPartPr/>
                <p14:nvPr/>
              </p14:nvContentPartPr>
              <p14:xfrm>
                <a:off x="5097615" y="5009730"/>
                <a:ext cx="320400" cy="228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13DD7A0-1001-4D56-A7ED-722CE4F258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88615" y="5000730"/>
                  <a:ext cx="338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E7D6FD8-AA21-4022-A50E-206FE84519EF}"/>
                    </a:ext>
                  </a:extLst>
                </p14:cNvPr>
                <p14:cNvContentPartPr/>
                <p14:nvPr/>
              </p14:nvContentPartPr>
              <p14:xfrm>
                <a:off x="5464095" y="5032770"/>
                <a:ext cx="243720" cy="239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E7D6FD8-AA21-4022-A50E-206FE84519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5455" y="5024130"/>
                  <a:ext cx="261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495B30-8D80-4192-84D6-B86680A64068}"/>
                    </a:ext>
                  </a:extLst>
                </p14:cNvPr>
                <p14:cNvContentPartPr/>
                <p14:nvPr/>
              </p14:nvContentPartPr>
              <p14:xfrm>
                <a:off x="5731575" y="5033130"/>
                <a:ext cx="230400" cy="155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495B30-8D80-4192-84D6-B86680A640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22575" y="5024490"/>
                  <a:ext cx="248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4099B67-BE4A-40EE-B080-8AC8C60031E3}"/>
                    </a:ext>
                  </a:extLst>
                </p14:cNvPr>
                <p14:cNvContentPartPr/>
                <p14:nvPr/>
              </p14:nvContentPartPr>
              <p14:xfrm>
                <a:off x="5810415" y="5042490"/>
                <a:ext cx="529200" cy="439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4099B67-BE4A-40EE-B080-8AC8C60031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01415" y="5033490"/>
                  <a:ext cx="546840" cy="45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3093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8D883A-CD31-4E01-8404-032602F21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2" y="0"/>
            <a:ext cx="6377308" cy="3705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815AF2-9689-436D-A52A-D859CC80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4" y="2937796"/>
            <a:ext cx="6309439" cy="392020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2454DE2-413C-4050-9085-D8B4706B2B08}"/>
              </a:ext>
            </a:extLst>
          </p:cNvPr>
          <p:cNvGrpSpPr/>
          <p:nvPr/>
        </p:nvGrpSpPr>
        <p:grpSpPr>
          <a:xfrm>
            <a:off x="4260615" y="1784130"/>
            <a:ext cx="2705040" cy="1500840"/>
            <a:chOff x="4260615" y="1784130"/>
            <a:chExt cx="2705040" cy="15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97FA21D-E71E-441A-91F9-68E5D61E68F6}"/>
                    </a:ext>
                  </a:extLst>
                </p14:cNvPr>
                <p14:cNvContentPartPr/>
                <p14:nvPr/>
              </p14:nvContentPartPr>
              <p14:xfrm>
                <a:off x="4260615" y="1784130"/>
                <a:ext cx="1566360" cy="1500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97FA21D-E71E-441A-91F9-68E5D61E68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51615" y="1775490"/>
                  <a:ext cx="1584000" cy="15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86A48BC-954B-46CE-8C06-25732748081B}"/>
                    </a:ext>
                  </a:extLst>
                </p14:cNvPr>
                <p14:cNvContentPartPr/>
                <p14:nvPr/>
              </p14:nvContentPartPr>
              <p14:xfrm>
                <a:off x="5792415" y="2155290"/>
                <a:ext cx="741240" cy="6998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86A48BC-954B-46CE-8C06-2573274808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3775" y="2146290"/>
                  <a:ext cx="75888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2C3410C-7DC2-46CF-A817-5C59914B791E}"/>
                    </a:ext>
                  </a:extLst>
                </p14:cNvPr>
                <p14:cNvContentPartPr/>
                <p14:nvPr/>
              </p14:nvContentPartPr>
              <p14:xfrm>
                <a:off x="6327375" y="2256450"/>
                <a:ext cx="638280" cy="643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2C3410C-7DC2-46CF-A817-5C59914B79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18735" y="2247810"/>
                  <a:ext cx="655920" cy="66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35B18F7-4039-4413-92E0-E5AB72894E7F}"/>
              </a:ext>
            </a:extLst>
          </p:cNvPr>
          <p:cNvGrpSpPr/>
          <p:nvPr/>
        </p:nvGrpSpPr>
        <p:grpSpPr>
          <a:xfrm>
            <a:off x="5047215" y="3751530"/>
            <a:ext cx="6860520" cy="1894680"/>
            <a:chOff x="5047215" y="3751530"/>
            <a:chExt cx="6860520" cy="18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C5838E1-C772-4317-AF3E-6BAD2E39752C}"/>
                    </a:ext>
                  </a:extLst>
                </p14:cNvPr>
                <p14:cNvContentPartPr/>
                <p14:nvPr/>
              </p14:nvContentPartPr>
              <p14:xfrm>
                <a:off x="8820375" y="4221330"/>
                <a:ext cx="276120" cy="58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C5838E1-C772-4317-AF3E-6BAD2E39752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11375" y="4212330"/>
                  <a:ext cx="293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24D8477-0993-4960-856E-6AC8BDF7F2E9}"/>
                    </a:ext>
                  </a:extLst>
                </p14:cNvPr>
                <p14:cNvContentPartPr/>
                <p14:nvPr/>
              </p14:nvContentPartPr>
              <p14:xfrm>
                <a:off x="8879775" y="4137810"/>
                <a:ext cx="257760" cy="325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24D8477-0993-4960-856E-6AC8BDF7F2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71135" y="4129170"/>
                  <a:ext cx="2754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68FD40B-6931-4CCA-A9E1-9E492A9DCB1D}"/>
                    </a:ext>
                  </a:extLst>
                </p14:cNvPr>
                <p14:cNvContentPartPr/>
                <p14:nvPr/>
              </p14:nvContentPartPr>
              <p14:xfrm>
                <a:off x="9140055" y="4119450"/>
                <a:ext cx="122760" cy="315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68FD40B-6931-4CCA-A9E1-9E492A9DCB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31055" y="4110450"/>
                  <a:ext cx="1404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333E673-8D2F-4142-B3D6-7874C0F6A0B4}"/>
                    </a:ext>
                  </a:extLst>
                </p14:cNvPr>
                <p14:cNvContentPartPr/>
                <p14:nvPr/>
              </p14:nvContentPartPr>
              <p14:xfrm>
                <a:off x="9306375" y="4102890"/>
                <a:ext cx="250200" cy="344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333E673-8D2F-4142-B3D6-7874C0F6A0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97375" y="4094250"/>
                  <a:ext cx="2678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6BB463A-CC59-4EC2-9EC5-6855A4F27047}"/>
                    </a:ext>
                  </a:extLst>
                </p14:cNvPr>
                <p14:cNvContentPartPr/>
                <p14:nvPr/>
              </p14:nvContentPartPr>
              <p14:xfrm>
                <a:off x="9570255" y="4248330"/>
                <a:ext cx="155880" cy="230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6BB463A-CC59-4EC2-9EC5-6855A4F2704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61255" y="4239690"/>
                  <a:ext cx="173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82A15D3-76FF-4512-94EA-1544AEB73AE8}"/>
                    </a:ext>
                  </a:extLst>
                </p14:cNvPr>
                <p14:cNvContentPartPr/>
                <p14:nvPr/>
              </p14:nvContentPartPr>
              <p14:xfrm>
                <a:off x="9602295" y="4333290"/>
                <a:ext cx="158040" cy="223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82A15D3-76FF-4512-94EA-1544AEB73A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93655" y="4324650"/>
                  <a:ext cx="175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01F7C40-0B97-42EA-B9CE-DD73B8313BAA}"/>
                    </a:ext>
                  </a:extLst>
                </p14:cNvPr>
                <p14:cNvContentPartPr/>
                <p14:nvPr/>
              </p14:nvContentPartPr>
              <p14:xfrm>
                <a:off x="9941055" y="4175610"/>
                <a:ext cx="57600" cy="66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01F7C40-0B97-42EA-B9CE-DD73B8313B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32415" y="4166970"/>
                  <a:ext cx="75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679178D-74FC-423E-930E-FC090955FDB7}"/>
                    </a:ext>
                  </a:extLst>
                </p14:cNvPr>
                <p14:cNvContentPartPr/>
                <p14:nvPr/>
              </p14:nvContentPartPr>
              <p14:xfrm>
                <a:off x="9891735" y="4168050"/>
                <a:ext cx="212760" cy="577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679178D-74FC-423E-930E-FC090955FD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83095" y="4159410"/>
                  <a:ext cx="23040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DF26A81-23CC-4153-9B0C-CC156BBDCFEE}"/>
                    </a:ext>
                  </a:extLst>
                </p14:cNvPr>
                <p14:cNvContentPartPr/>
                <p14:nvPr/>
              </p14:nvContentPartPr>
              <p14:xfrm>
                <a:off x="10100175" y="4247610"/>
                <a:ext cx="213840" cy="188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DF26A81-23CC-4153-9B0C-CC156BBDCF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91535" y="4238970"/>
                  <a:ext cx="231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B701EF2-02A6-4F76-AD78-CDA25D1D8514}"/>
                    </a:ext>
                  </a:extLst>
                </p14:cNvPr>
                <p14:cNvContentPartPr/>
                <p14:nvPr/>
              </p14:nvContentPartPr>
              <p14:xfrm>
                <a:off x="10392495" y="4231410"/>
                <a:ext cx="254520" cy="1648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B701EF2-02A6-4F76-AD78-CDA25D1D85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83855" y="4222770"/>
                  <a:ext cx="272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1ABABDB-2744-4F78-B3F3-BB6C33508558}"/>
                    </a:ext>
                  </a:extLst>
                </p14:cNvPr>
                <p14:cNvContentPartPr/>
                <p14:nvPr/>
              </p14:nvContentPartPr>
              <p14:xfrm>
                <a:off x="5667495" y="3751530"/>
                <a:ext cx="6240240" cy="1879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1ABABDB-2744-4F78-B3F3-BB6C335085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58495" y="3742890"/>
                  <a:ext cx="6257880" cy="18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6ADF9CC-17E4-4ED2-9F22-45578532FB48}"/>
                    </a:ext>
                  </a:extLst>
                </p14:cNvPr>
                <p14:cNvContentPartPr/>
                <p14:nvPr/>
              </p14:nvContentPartPr>
              <p14:xfrm>
                <a:off x="5047215" y="5256690"/>
                <a:ext cx="304200" cy="330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6ADF9CC-17E4-4ED2-9F22-45578532FB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38215" y="5247690"/>
                  <a:ext cx="3218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670742D-62F5-4A05-82B1-FA0001405110}"/>
                    </a:ext>
                  </a:extLst>
                </p14:cNvPr>
                <p14:cNvContentPartPr/>
                <p14:nvPr/>
              </p14:nvContentPartPr>
              <p14:xfrm>
                <a:off x="5427015" y="5235810"/>
                <a:ext cx="219240" cy="2937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670742D-62F5-4A05-82B1-FA00014051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18375" y="5226810"/>
                  <a:ext cx="236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D77A203-EA7F-4DD1-8A6E-47A690C668CF}"/>
                    </a:ext>
                  </a:extLst>
                </p14:cNvPr>
                <p14:cNvContentPartPr/>
                <p14:nvPr/>
              </p14:nvContentPartPr>
              <p14:xfrm>
                <a:off x="5682255" y="5227170"/>
                <a:ext cx="187200" cy="397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D77A203-EA7F-4DD1-8A6E-47A690C668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73255" y="5218530"/>
                  <a:ext cx="2048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CF978E5-CAF2-43C1-820E-EDAED940B9F3}"/>
                    </a:ext>
                  </a:extLst>
                </p14:cNvPr>
                <p14:cNvContentPartPr/>
                <p14:nvPr/>
              </p14:nvContentPartPr>
              <p14:xfrm>
                <a:off x="5882775" y="5250930"/>
                <a:ext cx="451080" cy="3952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CF978E5-CAF2-43C1-820E-EDAED940B9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74135" y="5241930"/>
                  <a:ext cx="468720" cy="41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5100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EA49D2-A6C2-41EE-9BB1-FC2EA161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C5DEDA7-6FF2-4E37-8304-160DDF98F590}"/>
              </a:ext>
            </a:extLst>
          </p:cNvPr>
          <p:cNvGrpSpPr/>
          <p:nvPr/>
        </p:nvGrpSpPr>
        <p:grpSpPr>
          <a:xfrm>
            <a:off x="1036815" y="1208490"/>
            <a:ext cx="10272960" cy="3901680"/>
            <a:chOff x="1036815" y="1208490"/>
            <a:chExt cx="10272960" cy="39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3938131-7F44-44F3-A6CC-4105E9D24894}"/>
                    </a:ext>
                  </a:extLst>
                </p14:cNvPr>
                <p14:cNvContentPartPr/>
                <p14:nvPr/>
              </p14:nvContentPartPr>
              <p14:xfrm>
                <a:off x="6494775" y="1208490"/>
                <a:ext cx="730800" cy="6235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3938131-7F44-44F3-A6CC-4105E9D248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5775" y="1199850"/>
                  <a:ext cx="74844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AC0A947-3E2C-429C-8AFB-89EC5BB2EC6C}"/>
                    </a:ext>
                  </a:extLst>
                </p14:cNvPr>
                <p14:cNvContentPartPr/>
                <p14:nvPr/>
              </p14:nvContentPartPr>
              <p14:xfrm>
                <a:off x="6438255" y="1647330"/>
                <a:ext cx="489240" cy="2109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AC0A947-3E2C-429C-8AFB-89EC5BB2EC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29255" y="1638330"/>
                  <a:ext cx="506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E5140D8-9623-40B4-A74E-62B8F5F098CF}"/>
                    </a:ext>
                  </a:extLst>
                </p14:cNvPr>
                <p14:cNvContentPartPr/>
                <p14:nvPr/>
              </p14:nvContentPartPr>
              <p14:xfrm>
                <a:off x="1036815" y="1673970"/>
                <a:ext cx="10272960" cy="34362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E5140D8-9623-40B4-A74E-62B8F5F098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8175" y="1665330"/>
                  <a:ext cx="10290600" cy="345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01E3E9-0EFF-4359-8A42-30F09E1C0AB0}"/>
              </a:ext>
            </a:extLst>
          </p:cNvPr>
          <p:cNvGrpSpPr/>
          <p:nvPr/>
        </p:nvGrpSpPr>
        <p:grpSpPr>
          <a:xfrm>
            <a:off x="1180095" y="1337010"/>
            <a:ext cx="1569960" cy="595440"/>
            <a:chOff x="1180095" y="1337010"/>
            <a:chExt cx="156996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520BF1D-810D-4B0A-8B02-8A7A128AF061}"/>
                    </a:ext>
                  </a:extLst>
                </p14:cNvPr>
                <p14:cNvContentPartPr/>
                <p14:nvPr/>
              </p14:nvContentPartPr>
              <p14:xfrm>
                <a:off x="1180095" y="1551210"/>
                <a:ext cx="214560" cy="2595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520BF1D-810D-4B0A-8B02-8A7A128AF0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71095" y="1542210"/>
                  <a:ext cx="232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DE234FC-AAEA-4C97-9398-C830C333B179}"/>
                    </a:ext>
                  </a:extLst>
                </p14:cNvPr>
                <p14:cNvContentPartPr/>
                <p14:nvPr/>
              </p14:nvContentPartPr>
              <p14:xfrm>
                <a:off x="1382415" y="1513770"/>
                <a:ext cx="227160" cy="391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DE234FC-AAEA-4C97-9398-C830C333B1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73775" y="1505130"/>
                  <a:ext cx="2448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D1836D3-1584-4997-AAB4-1C96C0D21062}"/>
                    </a:ext>
                  </a:extLst>
                </p14:cNvPr>
                <p14:cNvContentPartPr/>
                <p14:nvPr/>
              </p14:nvContentPartPr>
              <p14:xfrm>
                <a:off x="1635135" y="1450050"/>
                <a:ext cx="379440" cy="4104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D1836D3-1584-4997-AAB4-1C96C0D210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26135" y="1441410"/>
                  <a:ext cx="3970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4F416DC-5B97-4820-BE3B-F812E46ADF6F}"/>
                    </a:ext>
                  </a:extLst>
                </p14:cNvPr>
                <p14:cNvContentPartPr/>
                <p14:nvPr/>
              </p14:nvContentPartPr>
              <p14:xfrm>
                <a:off x="2102055" y="1337010"/>
                <a:ext cx="285840" cy="595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4F416DC-5B97-4820-BE3B-F812E46ADF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93415" y="1328010"/>
                  <a:ext cx="30348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0FBAA22-E6C8-4678-A0BC-B150F2F4BB43}"/>
                    </a:ext>
                  </a:extLst>
                </p14:cNvPr>
                <p14:cNvContentPartPr/>
                <p14:nvPr/>
              </p14:nvContentPartPr>
              <p14:xfrm>
                <a:off x="2314815" y="1371210"/>
                <a:ext cx="435240" cy="466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0FBAA22-E6C8-4678-A0BC-B150F2F4BB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06175" y="1362210"/>
                  <a:ext cx="452880" cy="48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E90EA52-6EA5-40AE-9C76-9A6722B5946B}"/>
              </a:ext>
            </a:extLst>
          </p:cNvPr>
          <p:cNvGrpSpPr/>
          <p:nvPr/>
        </p:nvGrpSpPr>
        <p:grpSpPr>
          <a:xfrm>
            <a:off x="1657815" y="4306290"/>
            <a:ext cx="3364560" cy="668880"/>
            <a:chOff x="1657815" y="4306290"/>
            <a:chExt cx="33645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9844A77-B4AC-4291-B624-1E58BA7659E5}"/>
                    </a:ext>
                  </a:extLst>
                </p14:cNvPr>
                <p14:cNvContentPartPr/>
                <p14:nvPr/>
              </p14:nvContentPartPr>
              <p14:xfrm>
                <a:off x="1657815" y="4562970"/>
                <a:ext cx="332280" cy="1029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9844A77-B4AC-4291-B624-1E58BA7659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49175" y="4554330"/>
                  <a:ext cx="349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005FDA8-04D7-4E44-9EEF-3F26510C6916}"/>
                    </a:ext>
                  </a:extLst>
                </p14:cNvPr>
                <p14:cNvContentPartPr/>
                <p14:nvPr/>
              </p14:nvContentPartPr>
              <p14:xfrm>
                <a:off x="1801815" y="4469010"/>
                <a:ext cx="349560" cy="313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005FDA8-04D7-4E44-9EEF-3F26510C691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92815" y="4460010"/>
                  <a:ext cx="3672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2B8560C-14F3-427E-8A6B-2277AA8AC474}"/>
                    </a:ext>
                  </a:extLst>
                </p14:cNvPr>
                <p14:cNvContentPartPr/>
                <p14:nvPr/>
              </p14:nvContentPartPr>
              <p14:xfrm>
                <a:off x="2143455" y="4418970"/>
                <a:ext cx="171720" cy="393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2B8560C-14F3-427E-8A6B-2277AA8AC4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34455" y="4409970"/>
                  <a:ext cx="189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7846486-DD52-4E42-86A8-E16787010B34}"/>
                    </a:ext>
                  </a:extLst>
                </p14:cNvPr>
                <p14:cNvContentPartPr/>
                <p14:nvPr/>
              </p14:nvContentPartPr>
              <p14:xfrm>
                <a:off x="2253615" y="4437330"/>
                <a:ext cx="90360" cy="3747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7846486-DD52-4E42-86A8-E16787010B3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44975" y="4428690"/>
                  <a:ext cx="108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405CF76-A1B3-41AF-BABC-4426F1EA9094}"/>
                    </a:ext>
                  </a:extLst>
                </p14:cNvPr>
                <p14:cNvContentPartPr/>
                <p14:nvPr/>
              </p14:nvContentPartPr>
              <p14:xfrm>
                <a:off x="2406615" y="4624170"/>
                <a:ext cx="369000" cy="1944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405CF76-A1B3-41AF-BABC-4426F1EA90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97975" y="4615530"/>
                  <a:ext cx="3866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DFFF19C-8FFB-42F0-B375-DBA1C68F67D7}"/>
                    </a:ext>
                  </a:extLst>
                </p14:cNvPr>
                <p14:cNvContentPartPr/>
                <p14:nvPr/>
              </p14:nvContentPartPr>
              <p14:xfrm>
                <a:off x="2693175" y="4792650"/>
                <a:ext cx="145800" cy="43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DFFF19C-8FFB-42F0-B375-DBA1C68F67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84535" y="4784010"/>
                  <a:ext cx="163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7833C99-91F5-448E-91E0-CC777D614053}"/>
                    </a:ext>
                  </a:extLst>
                </p14:cNvPr>
                <p14:cNvContentPartPr/>
                <p14:nvPr/>
              </p14:nvContentPartPr>
              <p14:xfrm>
                <a:off x="2984415" y="4449930"/>
                <a:ext cx="181440" cy="5252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7833C99-91F5-448E-91E0-CC777D61405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75415" y="4440930"/>
                  <a:ext cx="1990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39C26C4-FC26-416B-AD6E-61DACAF67785}"/>
                    </a:ext>
                  </a:extLst>
                </p14:cNvPr>
                <p14:cNvContentPartPr/>
                <p14:nvPr/>
              </p14:nvContentPartPr>
              <p14:xfrm>
                <a:off x="2900175" y="4639290"/>
                <a:ext cx="275040" cy="102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39C26C4-FC26-416B-AD6E-61DACAF677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91175" y="4630650"/>
                  <a:ext cx="292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67E8547-0DB3-43D1-8421-4AB44C632832}"/>
                    </a:ext>
                  </a:extLst>
                </p14:cNvPr>
                <p14:cNvContentPartPr/>
                <p14:nvPr/>
              </p14:nvContentPartPr>
              <p14:xfrm>
                <a:off x="3192495" y="4591410"/>
                <a:ext cx="510480" cy="223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67E8547-0DB3-43D1-8421-4AB44C63283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83855" y="4582770"/>
                  <a:ext cx="528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1556473-FEF0-4182-BA73-340EFF8EBEF4}"/>
                    </a:ext>
                  </a:extLst>
                </p14:cNvPr>
                <p14:cNvContentPartPr/>
                <p14:nvPr/>
              </p14:nvContentPartPr>
              <p14:xfrm>
                <a:off x="3648255" y="4578810"/>
                <a:ext cx="300240" cy="1663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1556473-FEF0-4182-BA73-340EFF8EBEF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39615" y="4570170"/>
                  <a:ext cx="317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704082E-1551-4C82-96BB-CCC3D930D2C6}"/>
                    </a:ext>
                  </a:extLst>
                </p14:cNvPr>
                <p14:cNvContentPartPr/>
                <p14:nvPr/>
              </p14:nvContentPartPr>
              <p14:xfrm>
                <a:off x="3948495" y="4306290"/>
                <a:ext cx="169200" cy="4996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704082E-1551-4C82-96BB-CCC3D930D2C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39855" y="4297290"/>
                  <a:ext cx="1868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45C629D-5D59-4A9A-9650-3521A8AA2B9C}"/>
                    </a:ext>
                  </a:extLst>
                </p14:cNvPr>
                <p14:cNvContentPartPr/>
                <p14:nvPr/>
              </p14:nvContentPartPr>
              <p14:xfrm>
                <a:off x="4151535" y="4588170"/>
                <a:ext cx="109440" cy="1767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45C629D-5D59-4A9A-9650-3521A8AA2B9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42535" y="4579170"/>
                  <a:ext cx="127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64C6725-1122-48D4-8C5D-87F97BDFB8AE}"/>
                    </a:ext>
                  </a:extLst>
                </p14:cNvPr>
                <p14:cNvContentPartPr/>
                <p14:nvPr/>
              </p14:nvContentPartPr>
              <p14:xfrm>
                <a:off x="4339455" y="4573770"/>
                <a:ext cx="196920" cy="225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64C6725-1122-48D4-8C5D-87F97BDFB8A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30455" y="4564770"/>
                  <a:ext cx="214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75E7489-A223-4F9A-9E2C-3ED647DB16D2}"/>
                    </a:ext>
                  </a:extLst>
                </p14:cNvPr>
                <p14:cNvContentPartPr/>
                <p14:nvPr/>
              </p14:nvContentPartPr>
              <p14:xfrm>
                <a:off x="4543215" y="4584570"/>
                <a:ext cx="217800" cy="1832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75E7489-A223-4F9A-9E2C-3ED647DB16D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34215" y="4575930"/>
                  <a:ext cx="235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51C7F10-6878-48B8-8AAB-C757E518C3D5}"/>
                    </a:ext>
                  </a:extLst>
                </p14:cNvPr>
                <p14:cNvContentPartPr/>
                <p14:nvPr/>
              </p14:nvContentPartPr>
              <p14:xfrm>
                <a:off x="4747335" y="4358850"/>
                <a:ext cx="275040" cy="5004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51C7F10-6878-48B8-8AAB-C757E518C3D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38695" y="4350210"/>
                  <a:ext cx="292680" cy="51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02867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799A8C-9005-4592-AA7A-C3BEC08E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14FBEF2-7ADD-4A88-9660-92BF9F1AA521}"/>
              </a:ext>
            </a:extLst>
          </p:cNvPr>
          <p:cNvGrpSpPr/>
          <p:nvPr/>
        </p:nvGrpSpPr>
        <p:grpSpPr>
          <a:xfrm>
            <a:off x="1251015" y="1513050"/>
            <a:ext cx="10107720" cy="2831760"/>
            <a:chOff x="1251015" y="1513050"/>
            <a:chExt cx="10107720" cy="28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73F6D10-2134-45F4-8121-3C437A47BCBE}"/>
                    </a:ext>
                  </a:extLst>
                </p14:cNvPr>
                <p14:cNvContentPartPr/>
                <p14:nvPr/>
              </p14:nvContentPartPr>
              <p14:xfrm>
                <a:off x="6470295" y="1513050"/>
                <a:ext cx="785520" cy="367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73F6D10-2134-45F4-8121-3C437A47BC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61295" y="1504410"/>
                  <a:ext cx="8031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93DD630-08F8-4FDC-BD6E-2A8CAFCA5B19}"/>
                    </a:ext>
                  </a:extLst>
                </p14:cNvPr>
                <p14:cNvContentPartPr/>
                <p14:nvPr/>
              </p14:nvContentPartPr>
              <p14:xfrm>
                <a:off x="6396495" y="1729770"/>
                <a:ext cx="397800" cy="1915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93DD630-08F8-4FDC-BD6E-2A8CAFCA5B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87855" y="1721130"/>
                  <a:ext cx="415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A3425EE-6B45-4957-B47F-7227AADC7A06}"/>
                    </a:ext>
                  </a:extLst>
                </p14:cNvPr>
                <p14:cNvContentPartPr/>
                <p14:nvPr/>
              </p14:nvContentPartPr>
              <p14:xfrm>
                <a:off x="1251015" y="1860090"/>
                <a:ext cx="10107720" cy="24847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A3425EE-6B45-4957-B47F-7227AADC7A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42375" y="1851450"/>
                  <a:ext cx="10125360" cy="250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1C1167-B3BB-481F-B9E6-D51AA777A400}"/>
              </a:ext>
            </a:extLst>
          </p:cNvPr>
          <p:cNvGrpSpPr/>
          <p:nvPr/>
        </p:nvGrpSpPr>
        <p:grpSpPr>
          <a:xfrm>
            <a:off x="2683095" y="3587730"/>
            <a:ext cx="3260160" cy="864360"/>
            <a:chOff x="2683095" y="3587730"/>
            <a:chExt cx="3260160" cy="86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5BEEDA0-C824-4892-BF9E-218646FBB4B2}"/>
                    </a:ext>
                  </a:extLst>
                </p14:cNvPr>
                <p14:cNvContentPartPr/>
                <p14:nvPr/>
              </p14:nvContentPartPr>
              <p14:xfrm>
                <a:off x="2683095" y="3731370"/>
                <a:ext cx="330840" cy="94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5BEEDA0-C824-4892-BF9E-218646FBB4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74455" y="3722370"/>
                  <a:ext cx="348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0505E90-5E46-48C2-B537-4365C11C2079}"/>
                    </a:ext>
                  </a:extLst>
                </p14:cNvPr>
                <p14:cNvContentPartPr/>
                <p14:nvPr/>
              </p14:nvContentPartPr>
              <p14:xfrm>
                <a:off x="2809455" y="3649290"/>
                <a:ext cx="362880" cy="371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0505E90-5E46-48C2-B537-4365C11C20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00455" y="3640290"/>
                  <a:ext cx="3805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EE4C7FE-43A0-4907-A1B9-6AA28F892809}"/>
                    </a:ext>
                  </a:extLst>
                </p14:cNvPr>
                <p14:cNvContentPartPr/>
                <p14:nvPr/>
              </p14:nvContentPartPr>
              <p14:xfrm>
                <a:off x="3208335" y="3587730"/>
                <a:ext cx="191160" cy="434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EE4C7FE-43A0-4907-A1B9-6AA28F89280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99335" y="3579090"/>
                  <a:ext cx="208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052F3BF-4114-4779-848A-C09F77EF63F9}"/>
                    </a:ext>
                  </a:extLst>
                </p14:cNvPr>
                <p14:cNvContentPartPr/>
                <p14:nvPr/>
              </p14:nvContentPartPr>
              <p14:xfrm>
                <a:off x="3380415" y="3606450"/>
                <a:ext cx="337680" cy="446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052F3BF-4114-4779-848A-C09F77EF63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71415" y="3597450"/>
                  <a:ext cx="3553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7CCD0B3-3258-4A00-85DE-9E6D35EDCA47}"/>
                    </a:ext>
                  </a:extLst>
                </p14:cNvPr>
                <p14:cNvContentPartPr/>
                <p14:nvPr/>
              </p14:nvContentPartPr>
              <p14:xfrm>
                <a:off x="3911055" y="3841170"/>
                <a:ext cx="362880" cy="1051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7CCD0B3-3258-4A00-85DE-9E6D35EDCA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02415" y="3832170"/>
                  <a:ext cx="38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FB1DDD0-7DBE-48EF-B760-CF177764828C}"/>
                    </a:ext>
                  </a:extLst>
                </p14:cNvPr>
                <p14:cNvContentPartPr/>
                <p14:nvPr/>
              </p14:nvContentPartPr>
              <p14:xfrm>
                <a:off x="4509375" y="3810210"/>
                <a:ext cx="181800" cy="483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FB1DDD0-7DBE-48EF-B760-CF177764828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00735" y="3801570"/>
                  <a:ext cx="1994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DC0B1F3-2574-49A1-AF4E-D19C83D9CF5B}"/>
                    </a:ext>
                  </a:extLst>
                </p14:cNvPr>
                <p14:cNvContentPartPr/>
                <p14:nvPr/>
              </p14:nvContentPartPr>
              <p14:xfrm>
                <a:off x="4762815" y="3851610"/>
                <a:ext cx="248040" cy="170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DC0B1F3-2574-49A1-AF4E-D19C83D9CF5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54175" y="3842970"/>
                  <a:ext cx="265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C356425-94A3-4DB8-AEE4-048148713CA5}"/>
                    </a:ext>
                  </a:extLst>
                </p14:cNvPr>
                <p14:cNvContentPartPr/>
                <p14:nvPr/>
              </p14:nvContentPartPr>
              <p14:xfrm>
                <a:off x="5091135" y="3605730"/>
                <a:ext cx="139320" cy="422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C356425-94A3-4DB8-AEE4-048148713C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82135" y="3596730"/>
                  <a:ext cx="1569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2B4C236-ECBC-4FB5-98D0-E5C089A8C525}"/>
                    </a:ext>
                  </a:extLst>
                </p14:cNvPr>
                <p14:cNvContentPartPr/>
                <p14:nvPr/>
              </p14:nvContentPartPr>
              <p14:xfrm>
                <a:off x="5261775" y="3785370"/>
                <a:ext cx="681480" cy="6667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2B4C236-ECBC-4FB5-98D0-E5C089A8C52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52775" y="3776730"/>
                  <a:ext cx="699120" cy="68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4884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3E9369-F469-4221-8752-4C9E44BD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11803757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B82B9A8-88C8-4693-97CF-45F9B1DD4DC7}"/>
              </a:ext>
            </a:extLst>
          </p:cNvPr>
          <p:cNvGrpSpPr/>
          <p:nvPr/>
        </p:nvGrpSpPr>
        <p:grpSpPr>
          <a:xfrm>
            <a:off x="853575" y="1839210"/>
            <a:ext cx="10892520" cy="2799000"/>
            <a:chOff x="853575" y="1839210"/>
            <a:chExt cx="10892520" cy="27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3DF68DD-68D8-4535-BAF3-C7CFE46FDFB0}"/>
                    </a:ext>
                  </a:extLst>
                </p14:cNvPr>
                <p14:cNvContentPartPr/>
                <p14:nvPr/>
              </p14:nvContentPartPr>
              <p14:xfrm>
                <a:off x="6724095" y="1839210"/>
                <a:ext cx="545040" cy="1926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3DF68DD-68D8-4535-BAF3-C7CFE46FDFB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15095" y="1830210"/>
                  <a:ext cx="562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5BF5B7A-FF4A-4A03-B407-81A7FCD91DCE}"/>
                    </a:ext>
                  </a:extLst>
                </p14:cNvPr>
                <p14:cNvContentPartPr/>
                <p14:nvPr/>
              </p14:nvContentPartPr>
              <p14:xfrm>
                <a:off x="6657855" y="1900410"/>
                <a:ext cx="285840" cy="181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5BF5B7A-FF4A-4A03-B407-81A7FCD91DC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49215" y="1891770"/>
                  <a:ext cx="303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3405226-78EF-44F6-893E-2998F24BF14F}"/>
                    </a:ext>
                  </a:extLst>
                </p14:cNvPr>
                <p14:cNvContentPartPr/>
                <p14:nvPr/>
              </p14:nvContentPartPr>
              <p14:xfrm>
                <a:off x="853575" y="1911930"/>
                <a:ext cx="10892520" cy="2726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3405226-78EF-44F6-893E-2998F24BF1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4575" y="1903290"/>
                  <a:ext cx="10910160" cy="27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EC2E423-11E9-4668-AA12-071EE5B9AAD4}"/>
                    </a:ext>
                  </a:extLst>
                </p14:cNvPr>
                <p14:cNvContentPartPr/>
                <p14:nvPr/>
              </p14:nvContentPartPr>
              <p14:xfrm>
                <a:off x="2783175" y="4055730"/>
                <a:ext cx="296280" cy="140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EC2E423-11E9-4668-AA12-071EE5B9AA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74175" y="4047090"/>
                  <a:ext cx="313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101BB25-1FEA-4703-8456-7DF7D9E64446}"/>
                    </a:ext>
                  </a:extLst>
                </p14:cNvPr>
                <p14:cNvContentPartPr/>
                <p14:nvPr/>
              </p14:nvContentPartPr>
              <p14:xfrm>
                <a:off x="2910615" y="3959610"/>
                <a:ext cx="392760" cy="439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101BB25-1FEA-4703-8456-7DF7D9E644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01975" y="3950610"/>
                  <a:ext cx="4104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1C10CA3-B645-4E31-BF59-7B3ACED24C18}"/>
                    </a:ext>
                  </a:extLst>
                </p14:cNvPr>
                <p14:cNvContentPartPr/>
                <p14:nvPr/>
              </p14:nvContentPartPr>
              <p14:xfrm>
                <a:off x="3397695" y="3980850"/>
                <a:ext cx="133920" cy="364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1C10CA3-B645-4E31-BF59-7B3ACED24C1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88695" y="3972210"/>
                  <a:ext cx="1515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76D09D7-6375-4EE2-A78B-7C1D65AB75DF}"/>
                    </a:ext>
                  </a:extLst>
                </p14:cNvPr>
                <p14:cNvContentPartPr/>
                <p14:nvPr/>
              </p14:nvContentPartPr>
              <p14:xfrm>
                <a:off x="3454575" y="4070850"/>
                <a:ext cx="359280" cy="3002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76D09D7-6375-4EE2-A78B-7C1D65AB75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45575" y="4061850"/>
                  <a:ext cx="3769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CC305E1-EE2F-422F-82DA-8370588F0DEA}"/>
                    </a:ext>
                  </a:extLst>
                </p14:cNvPr>
                <p14:cNvContentPartPr/>
                <p14:nvPr/>
              </p14:nvContentPartPr>
              <p14:xfrm>
                <a:off x="3967575" y="4172010"/>
                <a:ext cx="183600" cy="28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CC305E1-EE2F-422F-82DA-8370588F0DE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58575" y="4163370"/>
                  <a:ext cx="201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B7AE036-F95B-4602-A1BA-44868634739E}"/>
                    </a:ext>
                  </a:extLst>
                </p14:cNvPr>
                <p14:cNvContentPartPr/>
                <p14:nvPr/>
              </p14:nvContentPartPr>
              <p14:xfrm>
                <a:off x="3982335" y="4307010"/>
                <a:ext cx="133920" cy="19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B7AE036-F95B-4602-A1BA-44868634739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73695" y="4298010"/>
                  <a:ext cx="151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B2AD093-448C-44C7-8DD8-702A4458587B}"/>
                    </a:ext>
                  </a:extLst>
                </p14:cNvPr>
                <p14:cNvContentPartPr/>
                <p14:nvPr/>
              </p14:nvContentPartPr>
              <p14:xfrm>
                <a:off x="4269255" y="3984450"/>
                <a:ext cx="192240" cy="351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B2AD093-448C-44C7-8DD8-702A4458587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60255" y="3975810"/>
                  <a:ext cx="209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6883044-4D2D-4433-8BBC-3948BE43DF3D}"/>
                    </a:ext>
                  </a:extLst>
                </p14:cNvPr>
                <p14:cNvContentPartPr/>
                <p14:nvPr/>
              </p14:nvContentPartPr>
              <p14:xfrm>
                <a:off x="4531335" y="4182090"/>
                <a:ext cx="231480" cy="180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6883044-4D2D-4433-8BBC-3948BE43DF3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22335" y="4173090"/>
                  <a:ext cx="249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D385AA3-0795-4C16-9A50-5A4E65FD6654}"/>
                    </a:ext>
                  </a:extLst>
                </p14:cNvPr>
                <p14:cNvContentPartPr/>
                <p14:nvPr/>
              </p14:nvContentPartPr>
              <p14:xfrm>
                <a:off x="4739775" y="3934050"/>
                <a:ext cx="79920" cy="428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D385AA3-0795-4C16-9A50-5A4E65FD66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31135" y="3925050"/>
                  <a:ext cx="975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CAE1543-B335-4177-8962-D19A8F5F008E}"/>
                    </a:ext>
                  </a:extLst>
                </p14:cNvPr>
                <p14:cNvContentPartPr/>
                <p14:nvPr/>
              </p14:nvContentPartPr>
              <p14:xfrm>
                <a:off x="4623135" y="4123050"/>
                <a:ext cx="225720" cy="12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CAE1543-B335-4177-8962-D19A8F5F00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14135" y="4114050"/>
                  <a:ext cx="243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2CE0E2F-6715-4C3E-9E8E-9DE2DF1AF561}"/>
                    </a:ext>
                  </a:extLst>
                </p14:cNvPr>
                <p14:cNvContentPartPr/>
                <p14:nvPr/>
              </p14:nvContentPartPr>
              <p14:xfrm>
                <a:off x="4869375" y="4137090"/>
                <a:ext cx="183600" cy="257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2CE0E2F-6715-4C3E-9E8E-9DE2DF1AF56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60375" y="4128450"/>
                  <a:ext cx="201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FAF029E-AA76-4048-83A1-E250FF92DE50}"/>
                    </a:ext>
                  </a:extLst>
                </p14:cNvPr>
                <p14:cNvContentPartPr/>
                <p14:nvPr/>
              </p14:nvContentPartPr>
              <p14:xfrm>
                <a:off x="5059095" y="4079490"/>
                <a:ext cx="348120" cy="234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FAF029E-AA76-4048-83A1-E250FF92DE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50095" y="4070490"/>
                  <a:ext cx="365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351672A-6199-412F-9B80-C5D7F48539A1}"/>
                    </a:ext>
                  </a:extLst>
                </p14:cNvPr>
                <p14:cNvContentPartPr/>
                <p14:nvPr/>
              </p14:nvContentPartPr>
              <p14:xfrm>
                <a:off x="5443575" y="4130250"/>
                <a:ext cx="123840" cy="98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351672A-6199-412F-9B80-C5D7F48539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34935" y="4121610"/>
                  <a:ext cx="141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B7B6FC2-0C4F-41F5-8A90-AD2ED1DAF134}"/>
                    </a:ext>
                  </a:extLst>
                </p14:cNvPr>
                <p14:cNvContentPartPr/>
                <p14:nvPr/>
              </p14:nvContentPartPr>
              <p14:xfrm>
                <a:off x="5622495" y="4108650"/>
                <a:ext cx="412560" cy="182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B7B6FC2-0C4F-41F5-8A90-AD2ED1DAF13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13855" y="4099650"/>
                  <a:ext cx="43020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608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1D086C-C5C4-470D-892B-9B7F0A87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9"/>
            <a:ext cx="12192000" cy="67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97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99A986-C688-41DA-95F8-B23D0D8C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6934707" cy="4029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A6BACC-5F66-4D33-A8A6-641D05BC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88" y="3286124"/>
            <a:ext cx="6147790" cy="35718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7AA43B-9376-4DE2-BB90-34894A5326DE}"/>
              </a:ext>
            </a:extLst>
          </p:cNvPr>
          <p:cNvGrpSpPr/>
          <p:nvPr/>
        </p:nvGrpSpPr>
        <p:grpSpPr>
          <a:xfrm>
            <a:off x="4874055" y="2572530"/>
            <a:ext cx="5200920" cy="932400"/>
            <a:chOff x="4874055" y="2572530"/>
            <a:chExt cx="5200920" cy="9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2AC0A32-E83D-4E16-A11F-68E6F42AB14B}"/>
                    </a:ext>
                  </a:extLst>
                </p14:cNvPr>
                <p14:cNvContentPartPr/>
                <p14:nvPr/>
              </p14:nvContentPartPr>
              <p14:xfrm>
                <a:off x="4874055" y="2572530"/>
                <a:ext cx="2105280" cy="704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2AC0A32-E83D-4E16-A11F-68E6F42AB1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65055" y="2563530"/>
                  <a:ext cx="212292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553A713-4749-4450-AFEA-2DA90203C3D1}"/>
                    </a:ext>
                  </a:extLst>
                </p14:cNvPr>
                <p14:cNvContentPartPr/>
                <p14:nvPr/>
              </p14:nvContentPartPr>
              <p14:xfrm>
                <a:off x="6687015" y="2669010"/>
                <a:ext cx="3317760" cy="7552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553A713-4749-4450-AFEA-2DA90203C3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78375" y="2660010"/>
                  <a:ext cx="333540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BACCDEE-BE09-4FC8-AB3F-A33CB77F74FA}"/>
                    </a:ext>
                  </a:extLst>
                </p14:cNvPr>
                <p14:cNvContentPartPr/>
                <p14:nvPr/>
              </p14:nvContentPartPr>
              <p14:xfrm>
                <a:off x="9239775" y="3108210"/>
                <a:ext cx="835200" cy="3967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BACCDEE-BE09-4FC8-AB3F-A33CB77F74F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1135" y="3099570"/>
                  <a:ext cx="852840" cy="41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5752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99A986-C688-41DA-95F8-B23D0D8C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21" y="0"/>
            <a:ext cx="6934707" cy="40290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E0C788-F39E-4C9B-909B-D1E270CDE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874355"/>
            <a:ext cx="7239000" cy="351274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E8DB8A-5FF2-4FF9-98FA-7BC24E0B8192}"/>
              </a:ext>
            </a:extLst>
          </p:cNvPr>
          <p:cNvGrpSpPr/>
          <p:nvPr/>
        </p:nvGrpSpPr>
        <p:grpSpPr>
          <a:xfrm>
            <a:off x="219975" y="2337450"/>
            <a:ext cx="6775200" cy="2829240"/>
            <a:chOff x="219975" y="2337450"/>
            <a:chExt cx="6775200" cy="28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AA5F792-E4B6-496B-B249-CCF5AF248636}"/>
                    </a:ext>
                  </a:extLst>
                </p14:cNvPr>
                <p14:cNvContentPartPr/>
                <p14:nvPr/>
              </p14:nvContentPartPr>
              <p14:xfrm>
                <a:off x="1180095" y="2337450"/>
                <a:ext cx="1040760" cy="826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AA5F792-E4B6-496B-B249-CCF5AF2486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1455" y="2328450"/>
                  <a:ext cx="105840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777ABEF-CB24-40B9-8CBA-BC004637828C}"/>
                    </a:ext>
                  </a:extLst>
                </p14:cNvPr>
                <p14:cNvContentPartPr/>
                <p14:nvPr/>
              </p14:nvContentPartPr>
              <p14:xfrm>
                <a:off x="1747815" y="3057090"/>
                <a:ext cx="5115960" cy="16732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777ABEF-CB24-40B9-8CBA-BC00463782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39175" y="3048090"/>
                  <a:ext cx="5133600" cy="16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58DC63A-E7D4-47E0-B556-2EED2EE0D043}"/>
                    </a:ext>
                  </a:extLst>
                </p14:cNvPr>
                <p14:cNvContentPartPr/>
                <p14:nvPr/>
              </p14:nvContentPartPr>
              <p14:xfrm>
                <a:off x="6609255" y="4579530"/>
                <a:ext cx="385920" cy="3362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58DC63A-E7D4-47E0-B556-2EED2EE0D0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00615" y="4570530"/>
                  <a:ext cx="4035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82A5AA8-1B13-4BC9-9782-D14FF11CD69D}"/>
                    </a:ext>
                  </a:extLst>
                </p14:cNvPr>
                <p14:cNvContentPartPr/>
                <p14:nvPr/>
              </p14:nvContentPartPr>
              <p14:xfrm>
                <a:off x="2599935" y="4251210"/>
                <a:ext cx="296280" cy="528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82A5AA8-1B13-4BC9-9782-D14FF11CD6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90935" y="4242570"/>
                  <a:ext cx="31392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9596169-2372-44B1-808E-9D12A8B5FAD7}"/>
                    </a:ext>
                  </a:extLst>
                </p14:cNvPr>
                <p14:cNvContentPartPr/>
                <p14:nvPr/>
              </p14:nvContentPartPr>
              <p14:xfrm>
                <a:off x="3142095" y="4290450"/>
                <a:ext cx="11880" cy="2001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9596169-2372-44B1-808E-9D12A8B5FA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3095" y="4281810"/>
                  <a:ext cx="29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67A0716-547C-4207-B316-CB9A9261097A}"/>
                    </a:ext>
                  </a:extLst>
                </p14:cNvPr>
                <p14:cNvContentPartPr/>
                <p14:nvPr/>
              </p14:nvContentPartPr>
              <p14:xfrm>
                <a:off x="3112935" y="4256610"/>
                <a:ext cx="188280" cy="2487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67A0716-547C-4207-B316-CB9A926109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04295" y="4247970"/>
                  <a:ext cx="205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F129E07-F8B1-4687-BFE1-3CD29B891011}"/>
                    </a:ext>
                  </a:extLst>
                </p14:cNvPr>
                <p14:cNvContentPartPr/>
                <p14:nvPr/>
              </p14:nvContentPartPr>
              <p14:xfrm>
                <a:off x="3003495" y="4552890"/>
                <a:ext cx="389520" cy="613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F129E07-F8B1-4687-BFE1-3CD29B8910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94855" y="4543890"/>
                  <a:ext cx="40716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37DFA70-20B7-4A62-AF73-34089E85B788}"/>
                    </a:ext>
                  </a:extLst>
                </p14:cNvPr>
                <p14:cNvContentPartPr/>
                <p14:nvPr/>
              </p14:nvContentPartPr>
              <p14:xfrm>
                <a:off x="390975" y="2566770"/>
                <a:ext cx="4389480" cy="602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37DFA70-20B7-4A62-AF73-34089E85B7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1975" y="2558130"/>
                  <a:ext cx="440712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FAB4DCA-F5C4-4559-BE9C-D9C87227387E}"/>
                    </a:ext>
                  </a:extLst>
                </p14:cNvPr>
                <p14:cNvContentPartPr/>
                <p14:nvPr/>
              </p14:nvContentPartPr>
              <p14:xfrm>
                <a:off x="219975" y="3328170"/>
                <a:ext cx="326160" cy="5187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FAB4DCA-F5C4-4559-BE9C-D9C8722738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335" y="3319170"/>
                  <a:ext cx="3438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2E9A045-95F7-4FFD-B409-50EC6100F8E4}"/>
                    </a:ext>
                  </a:extLst>
                </p14:cNvPr>
                <p14:cNvContentPartPr/>
                <p14:nvPr/>
              </p14:nvContentPartPr>
              <p14:xfrm>
                <a:off x="547215" y="3332490"/>
                <a:ext cx="31320" cy="330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2E9A045-95F7-4FFD-B409-50EC6100F8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8215" y="3323490"/>
                  <a:ext cx="48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5D81355-00BC-46E2-A993-87A25B7E42FC}"/>
                    </a:ext>
                  </a:extLst>
                </p14:cNvPr>
                <p14:cNvContentPartPr/>
                <p14:nvPr/>
              </p14:nvContentPartPr>
              <p14:xfrm>
                <a:off x="555855" y="3405210"/>
                <a:ext cx="43200" cy="603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5D81355-00BC-46E2-A993-87A25B7E42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6855" y="3396210"/>
                  <a:ext cx="6084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E7DCE50-D4AE-4621-AB6F-CBDECD0CEC93}"/>
                    </a:ext>
                  </a:extLst>
                </p14:cNvPr>
                <p14:cNvContentPartPr/>
                <p14:nvPr/>
              </p14:nvContentPartPr>
              <p14:xfrm>
                <a:off x="662055" y="3363810"/>
                <a:ext cx="297720" cy="11631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E7DCE50-D4AE-4621-AB6F-CBDECD0CEC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3055" y="3354810"/>
                  <a:ext cx="315360" cy="118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431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20090C-8F29-4983-8078-7C580B6A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9"/>
            <a:ext cx="12192000" cy="67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5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E1756E-AFC3-45A1-B8A1-ED954009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9"/>
            <a:ext cx="12192000" cy="67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0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F742D4-227C-4C9E-8010-7B91052A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59"/>
            <a:ext cx="12192000" cy="67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21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11528</TotalTime>
  <Words>428</Words>
  <Application>Microsoft Office PowerPoint</Application>
  <PresentationFormat>와이드스크린</PresentationFormat>
  <Paragraphs>24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6" baseType="lpstr">
      <vt:lpstr>맑은 고딕</vt:lpstr>
      <vt:lpstr>함초롬돋움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황득영</dc:creator>
  <cp:lastModifiedBy>황득영</cp:lastModifiedBy>
  <cp:revision>96</cp:revision>
  <dcterms:created xsi:type="dcterms:W3CDTF">2021-11-26T08:40:39Z</dcterms:created>
  <dcterms:modified xsi:type="dcterms:W3CDTF">2022-01-20T02:17:17Z</dcterms:modified>
</cp:coreProperties>
</file>